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8" r:id="rId10"/>
    <p:sldId id="267" r:id="rId11"/>
    <p:sldId id="263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gif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C71FE6-1312-4041-A58E-9C0A1ED8CC0B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6E298D-BBBD-4782-84B0-539147630387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перспективные</a:t>
          </a:r>
          <a:endParaRPr lang="ru-RU" dirty="0"/>
        </a:p>
      </dgm:t>
    </dgm:pt>
    <dgm:pt modelId="{53914AE4-4B8A-4A99-9D35-DA50BA856F31}" type="parTrans" cxnId="{405A2C20-9E96-4EF0-B6B5-C7EA1202B8C5}">
      <dgm:prSet/>
      <dgm:spPr/>
      <dgm:t>
        <a:bodyPr/>
        <a:lstStyle/>
        <a:p>
          <a:endParaRPr lang="ru-RU"/>
        </a:p>
      </dgm:t>
    </dgm:pt>
    <dgm:pt modelId="{63ABB630-1148-480A-83D0-01B8ECC1E6A7}" type="sibTrans" cxnId="{405A2C20-9E96-4EF0-B6B5-C7EA1202B8C5}">
      <dgm:prSet/>
      <dgm:spPr/>
      <dgm:t>
        <a:bodyPr/>
        <a:lstStyle/>
        <a:p>
          <a:endParaRPr lang="ru-RU"/>
        </a:p>
      </dgm:t>
    </dgm:pt>
    <dgm:pt modelId="{1CD5D277-45ED-45EF-AFB0-C9FBBA2E3230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пригодные для практического использования</a:t>
          </a:r>
          <a:endParaRPr lang="ru-RU" dirty="0"/>
        </a:p>
      </dgm:t>
    </dgm:pt>
    <dgm:pt modelId="{02D4AAEF-B7A4-4228-852B-3BCE230C7548}" type="parTrans" cxnId="{B8719A21-9092-46B8-A8C8-6CD85E7A5837}">
      <dgm:prSet/>
      <dgm:spPr/>
      <dgm:t>
        <a:bodyPr/>
        <a:lstStyle/>
        <a:p>
          <a:endParaRPr lang="ru-RU"/>
        </a:p>
      </dgm:t>
    </dgm:pt>
    <dgm:pt modelId="{7A06A912-8341-4839-A2F0-692DE6C7C06F}" type="sibTrans" cxnId="{B8719A21-9092-46B8-A8C8-6CD85E7A5837}">
      <dgm:prSet/>
      <dgm:spPr/>
      <dgm:t>
        <a:bodyPr/>
        <a:lstStyle/>
        <a:p>
          <a:endParaRPr lang="ru-RU"/>
        </a:p>
      </dgm:t>
    </dgm:pt>
    <dgm:pt modelId="{966B156A-4C96-440A-BED8-106109165A35}" type="pres">
      <dgm:prSet presAssocID="{47C71FE6-1312-4041-A58E-9C0A1ED8CC0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F134B1-99C5-4E7E-A587-8C1E6BB716BD}" type="pres">
      <dgm:prSet presAssocID="{6B6E298D-BBBD-4782-84B0-539147630387}" presName="arrow" presStyleLbl="node1" presStyleIdx="0" presStyleCnt="2" custScaleX="60991" custScaleY="80413" custRadScaleRad="117849" custRadScaleInc="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62290-95BB-4903-816B-6774E4F1DF03}" type="pres">
      <dgm:prSet presAssocID="{1CD5D277-45ED-45EF-AFB0-C9FBBA2E3230}" presName="arrow" presStyleLbl="node1" presStyleIdx="1" presStyleCnt="2" custScaleX="63541" custScaleY="81946" custRadScaleRad="116581" custRadScaleInc="-1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719A21-9092-46B8-A8C8-6CD85E7A5837}" srcId="{47C71FE6-1312-4041-A58E-9C0A1ED8CC0B}" destId="{1CD5D277-45ED-45EF-AFB0-C9FBBA2E3230}" srcOrd="1" destOrd="0" parTransId="{02D4AAEF-B7A4-4228-852B-3BCE230C7548}" sibTransId="{7A06A912-8341-4839-A2F0-692DE6C7C06F}"/>
    <dgm:cxn modelId="{96960094-59D2-45EE-BC72-ED0B504191AD}" type="presOf" srcId="{1CD5D277-45ED-45EF-AFB0-C9FBBA2E3230}" destId="{E8762290-95BB-4903-816B-6774E4F1DF03}" srcOrd="0" destOrd="0" presId="urn:microsoft.com/office/officeart/2005/8/layout/arrow1"/>
    <dgm:cxn modelId="{405A2C20-9E96-4EF0-B6B5-C7EA1202B8C5}" srcId="{47C71FE6-1312-4041-A58E-9C0A1ED8CC0B}" destId="{6B6E298D-BBBD-4782-84B0-539147630387}" srcOrd="0" destOrd="0" parTransId="{53914AE4-4B8A-4A99-9D35-DA50BA856F31}" sibTransId="{63ABB630-1148-480A-83D0-01B8ECC1E6A7}"/>
    <dgm:cxn modelId="{0FB55271-BD4D-4530-B1BF-E0D7A92F808F}" type="presOf" srcId="{6B6E298D-BBBD-4782-84B0-539147630387}" destId="{DEF134B1-99C5-4E7E-A587-8C1E6BB716BD}" srcOrd="0" destOrd="0" presId="urn:microsoft.com/office/officeart/2005/8/layout/arrow1"/>
    <dgm:cxn modelId="{1DB5BAC2-24FF-4114-82DB-B5A111DDBEDA}" type="presOf" srcId="{47C71FE6-1312-4041-A58E-9C0A1ED8CC0B}" destId="{966B156A-4C96-440A-BED8-106109165A35}" srcOrd="0" destOrd="0" presId="urn:microsoft.com/office/officeart/2005/8/layout/arrow1"/>
    <dgm:cxn modelId="{E0DF5839-F480-4D14-800B-74B7C77A111C}" type="presParOf" srcId="{966B156A-4C96-440A-BED8-106109165A35}" destId="{DEF134B1-99C5-4E7E-A587-8C1E6BB716BD}" srcOrd="0" destOrd="0" presId="urn:microsoft.com/office/officeart/2005/8/layout/arrow1"/>
    <dgm:cxn modelId="{7199921D-A254-4F53-9E81-6CA028B0CE91}" type="presParOf" srcId="{966B156A-4C96-440A-BED8-106109165A35}" destId="{E8762290-95BB-4903-816B-6774E4F1DF03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21438C-0453-4C7A-8103-A458CD989B6B}" type="doc">
      <dgm:prSet loTypeId="urn:microsoft.com/office/officeart/2005/8/layout/matrix1" loCatId="matrix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021B281-18E3-4572-9B00-32830901D154}">
      <dgm:prSet phldrT="[Текст]"/>
      <dgm:spPr/>
      <dgm:t>
        <a:bodyPr/>
        <a:lstStyle/>
        <a:p>
          <a:pPr algn="ctr"/>
          <a:r>
            <a:rPr lang="ru-RU" smtClean="0">
              <a:latin typeface="Times New Roman" pitchFamily="18" charset="0"/>
              <a:cs typeface="Times New Roman" pitchFamily="18" charset="0"/>
            </a:rPr>
            <a:t>В состав ГНЭ должны входить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2EB169D-C5F8-43CD-9F4C-5C44CDC41910}" type="parTrans" cxnId="{089F24B3-47F0-4BF7-A2C9-38CD2887FC6A}">
      <dgm:prSet/>
      <dgm:spPr/>
      <dgm:t>
        <a:bodyPr/>
        <a:lstStyle/>
        <a:p>
          <a:pPr algn="ctr"/>
          <a:endParaRPr lang="ru-RU"/>
        </a:p>
      </dgm:t>
    </dgm:pt>
    <dgm:pt modelId="{1148B7CD-7A41-451F-A2CD-4BBFB622F214}" type="sibTrans" cxnId="{089F24B3-47F0-4BF7-A2C9-38CD2887FC6A}">
      <dgm:prSet/>
      <dgm:spPr/>
      <dgm:t>
        <a:bodyPr/>
        <a:lstStyle/>
        <a:p>
          <a:pPr algn="ctr"/>
          <a:endParaRPr lang="ru-RU"/>
        </a:p>
      </dgm:t>
    </dgm:pt>
    <dgm:pt modelId="{590ABF24-46DD-41CF-9DB9-06B7025FFA42}">
      <dgm:prSet phldrT="[Текст]"/>
      <dgm:spPr/>
      <dgm:t>
        <a:bodyPr/>
        <a:lstStyle/>
        <a:p>
          <a:pPr algn="ctr"/>
          <a:r>
            <a:rPr lang="ru-RU" smtClean="0">
              <a:latin typeface="Times New Roman" pitchFamily="18" charset="0"/>
              <a:cs typeface="Times New Roman" pitchFamily="18" charset="0"/>
            </a:rPr>
            <a:t>Газотурбинные установки (ГТУ)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6AEB72D-1606-434F-8A2D-6388355FE9E3}" type="parTrans" cxnId="{3EE90A50-38EE-416D-AFC3-B68056493E7A}">
      <dgm:prSet/>
      <dgm:spPr/>
      <dgm:t>
        <a:bodyPr/>
        <a:lstStyle/>
        <a:p>
          <a:pPr algn="ctr"/>
          <a:endParaRPr lang="ru-RU"/>
        </a:p>
      </dgm:t>
    </dgm:pt>
    <dgm:pt modelId="{A4ED5D78-3D8F-42C6-9CF2-CCCA5BBFEA9F}" type="sibTrans" cxnId="{3EE90A50-38EE-416D-AFC3-B68056493E7A}">
      <dgm:prSet/>
      <dgm:spPr/>
      <dgm:t>
        <a:bodyPr/>
        <a:lstStyle/>
        <a:p>
          <a:pPr algn="ctr"/>
          <a:endParaRPr lang="ru-RU"/>
        </a:p>
      </dgm:t>
    </dgm:pt>
    <dgm:pt modelId="{23DB7238-7398-4634-9C38-8547CB5F9208}">
      <dgm:prSet phldrT="[Текст]"/>
      <dgm:spPr/>
      <dgm:t>
        <a:bodyPr/>
        <a:lstStyle/>
        <a:p>
          <a:pPr algn="ctr"/>
          <a:r>
            <a:rPr lang="ru-RU" smtClean="0">
              <a:latin typeface="Times New Roman" pitchFamily="18" charset="0"/>
              <a:cs typeface="Times New Roman" pitchFamily="18" charset="0"/>
            </a:rPr>
            <a:t>Литий ионные батареи большой энергоемкости (ЛИБ)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66E865-0130-404F-BA99-C1D05E25147E}" type="parTrans" cxnId="{CB831897-B81B-4436-9D04-CD7C429C1762}">
      <dgm:prSet/>
      <dgm:spPr/>
      <dgm:t>
        <a:bodyPr/>
        <a:lstStyle/>
        <a:p>
          <a:pPr algn="ctr"/>
          <a:endParaRPr lang="ru-RU"/>
        </a:p>
      </dgm:t>
    </dgm:pt>
    <dgm:pt modelId="{AF58CB62-B1A0-4A54-82AF-4A0745A08D0A}" type="sibTrans" cxnId="{CB831897-B81B-4436-9D04-CD7C429C1762}">
      <dgm:prSet/>
      <dgm:spPr/>
      <dgm:t>
        <a:bodyPr/>
        <a:lstStyle/>
        <a:p>
          <a:pPr algn="ctr"/>
          <a:endParaRPr lang="ru-RU"/>
        </a:p>
      </dgm:t>
    </dgm:pt>
    <dgm:pt modelId="{33BDC309-C116-410D-BF49-A3C2AA763F9A}">
      <dgm:prSet phldrT="[Текст]"/>
      <dgm:spPr/>
      <dgm:t>
        <a:bodyPr/>
        <a:lstStyle/>
        <a:p>
          <a:pPr algn="ctr"/>
          <a:r>
            <a:rPr lang="ru-RU" smtClean="0">
              <a:latin typeface="Times New Roman" pitchFamily="18" charset="0"/>
              <a:cs typeface="Times New Roman" pitchFamily="18" charset="0"/>
            </a:rPr>
            <a:t>Устройства сопряжения ЛИБ с сетью (УСС), а также преобразователи на базе силовой электроники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2CD3D3C-F97A-49A8-93CB-123FDAD02D21}" type="parTrans" cxnId="{B960DB85-884A-4443-8B84-19EF4E340937}">
      <dgm:prSet/>
      <dgm:spPr/>
      <dgm:t>
        <a:bodyPr/>
        <a:lstStyle/>
        <a:p>
          <a:pPr algn="ctr"/>
          <a:endParaRPr lang="ru-RU"/>
        </a:p>
      </dgm:t>
    </dgm:pt>
    <dgm:pt modelId="{4E7E4066-7F75-495A-9C45-1849EA611096}" type="sibTrans" cxnId="{B960DB85-884A-4443-8B84-19EF4E340937}">
      <dgm:prSet/>
      <dgm:spPr/>
      <dgm:t>
        <a:bodyPr/>
        <a:lstStyle/>
        <a:p>
          <a:pPr algn="ctr"/>
          <a:endParaRPr lang="ru-RU"/>
        </a:p>
      </dgm:t>
    </dgm:pt>
    <dgm:pt modelId="{9AD72FF5-7BA5-4C95-9CD2-17CBA668675A}">
      <dgm:prSet phldrT="[Текст]"/>
      <dgm:spPr/>
      <dgm:t>
        <a:bodyPr/>
        <a:lstStyle/>
        <a:p>
          <a:pPr algn="ctr"/>
          <a:r>
            <a:rPr lang="ru-RU" smtClean="0">
              <a:latin typeface="Times New Roman" pitchFamily="18" charset="0"/>
              <a:cs typeface="Times New Roman" pitchFamily="18" charset="0"/>
            </a:rPr>
            <a:t>Система управления ГНЭ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DECE6E3-D22A-48A7-963B-1FDE41206257}" type="parTrans" cxnId="{B9DE5D55-5EAE-4798-91FB-A6424C238AB0}">
      <dgm:prSet/>
      <dgm:spPr/>
      <dgm:t>
        <a:bodyPr/>
        <a:lstStyle/>
        <a:p>
          <a:pPr algn="ctr"/>
          <a:endParaRPr lang="ru-RU"/>
        </a:p>
      </dgm:t>
    </dgm:pt>
    <dgm:pt modelId="{93468A79-C5D5-40FD-A8F1-2D6772A8AF6C}" type="sibTrans" cxnId="{B9DE5D55-5EAE-4798-91FB-A6424C238AB0}">
      <dgm:prSet/>
      <dgm:spPr/>
      <dgm:t>
        <a:bodyPr/>
        <a:lstStyle/>
        <a:p>
          <a:pPr algn="ctr"/>
          <a:endParaRPr lang="ru-RU"/>
        </a:p>
      </dgm:t>
    </dgm:pt>
    <dgm:pt modelId="{9B99B883-7FB9-4714-88DE-FC2D6B784430}" type="pres">
      <dgm:prSet presAssocID="{6D21438C-0453-4C7A-8103-A458CD989B6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4D16FA-9F54-49AA-AC37-1A68C5ECFDEA}" type="pres">
      <dgm:prSet presAssocID="{6D21438C-0453-4C7A-8103-A458CD989B6B}" presName="matrix" presStyleCnt="0"/>
      <dgm:spPr/>
    </dgm:pt>
    <dgm:pt modelId="{A8ABFAC3-AFC9-40C8-A6B7-3204225DB9D5}" type="pres">
      <dgm:prSet presAssocID="{6D21438C-0453-4C7A-8103-A458CD989B6B}" presName="tile1" presStyleLbl="node1" presStyleIdx="0" presStyleCnt="4"/>
      <dgm:spPr/>
      <dgm:t>
        <a:bodyPr/>
        <a:lstStyle/>
        <a:p>
          <a:endParaRPr lang="ru-RU"/>
        </a:p>
      </dgm:t>
    </dgm:pt>
    <dgm:pt modelId="{E2722193-4007-41E3-B421-7A0EB184EE57}" type="pres">
      <dgm:prSet presAssocID="{6D21438C-0453-4C7A-8103-A458CD989B6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FBA76-DD5F-4998-8A5F-B32A249BA71F}" type="pres">
      <dgm:prSet presAssocID="{6D21438C-0453-4C7A-8103-A458CD989B6B}" presName="tile2" presStyleLbl="node1" presStyleIdx="1" presStyleCnt="4"/>
      <dgm:spPr/>
      <dgm:t>
        <a:bodyPr/>
        <a:lstStyle/>
        <a:p>
          <a:endParaRPr lang="ru-RU"/>
        </a:p>
      </dgm:t>
    </dgm:pt>
    <dgm:pt modelId="{1136113A-2D27-486F-BC33-A57BFACAA8FB}" type="pres">
      <dgm:prSet presAssocID="{6D21438C-0453-4C7A-8103-A458CD989B6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EDE4F-CE02-46BB-A732-ADD872DB5EDA}" type="pres">
      <dgm:prSet presAssocID="{6D21438C-0453-4C7A-8103-A458CD989B6B}" presName="tile3" presStyleLbl="node1" presStyleIdx="2" presStyleCnt="4"/>
      <dgm:spPr/>
      <dgm:t>
        <a:bodyPr/>
        <a:lstStyle/>
        <a:p>
          <a:endParaRPr lang="ru-RU"/>
        </a:p>
      </dgm:t>
    </dgm:pt>
    <dgm:pt modelId="{ED21C5C2-9D80-4522-A2B4-F3B5A575DCF1}" type="pres">
      <dgm:prSet presAssocID="{6D21438C-0453-4C7A-8103-A458CD989B6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C3CA1-450D-46D6-89CE-5F478328ED69}" type="pres">
      <dgm:prSet presAssocID="{6D21438C-0453-4C7A-8103-A458CD989B6B}" presName="tile4" presStyleLbl="node1" presStyleIdx="3" presStyleCnt="4"/>
      <dgm:spPr/>
      <dgm:t>
        <a:bodyPr/>
        <a:lstStyle/>
        <a:p>
          <a:endParaRPr lang="ru-RU"/>
        </a:p>
      </dgm:t>
    </dgm:pt>
    <dgm:pt modelId="{6EF22F86-6222-4FD1-983A-046A9334C1CF}" type="pres">
      <dgm:prSet presAssocID="{6D21438C-0453-4C7A-8103-A458CD989B6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2156F-54E8-4FF5-BDF5-7B2F3F35E404}" type="pres">
      <dgm:prSet presAssocID="{6D21438C-0453-4C7A-8103-A458CD989B6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D1A3334-195C-42F2-8B74-CE4EE03B92D4}" type="presOf" srcId="{33BDC309-C116-410D-BF49-A3C2AA763F9A}" destId="{823EDE4F-CE02-46BB-A732-ADD872DB5EDA}" srcOrd="0" destOrd="0" presId="urn:microsoft.com/office/officeart/2005/8/layout/matrix1"/>
    <dgm:cxn modelId="{63062B81-5A73-4079-A9D2-19D84C77B9B4}" type="presOf" srcId="{33BDC309-C116-410D-BF49-A3C2AA763F9A}" destId="{ED21C5C2-9D80-4522-A2B4-F3B5A575DCF1}" srcOrd="1" destOrd="0" presId="urn:microsoft.com/office/officeart/2005/8/layout/matrix1"/>
    <dgm:cxn modelId="{63719D3F-8322-418B-8C54-838F4D4751F6}" type="presOf" srcId="{9AD72FF5-7BA5-4C95-9CD2-17CBA668675A}" destId="{E97C3CA1-450D-46D6-89CE-5F478328ED69}" srcOrd="0" destOrd="0" presId="urn:microsoft.com/office/officeart/2005/8/layout/matrix1"/>
    <dgm:cxn modelId="{1B8CBAA9-F0B7-4432-9D81-03DB3BFB60DD}" type="presOf" srcId="{B021B281-18E3-4572-9B00-32830901D154}" destId="{6852156F-54E8-4FF5-BDF5-7B2F3F35E404}" srcOrd="0" destOrd="0" presId="urn:microsoft.com/office/officeart/2005/8/layout/matrix1"/>
    <dgm:cxn modelId="{7994A4F5-FEEB-483F-9B98-794BD1C71E98}" type="presOf" srcId="{590ABF24-46DD-41CF-9DB9-06B7025FFA42}" destId="{E2722193-4007-41E3-B421-7A0EB184EE57}" srcOrd="1" destOrd="0" presId="urn:microsoft.com/office/officeart/2005/8/layout/matrix1"/>
    <dgm:cxn modelId="{C59020DB-5628-4AD0-8034-E0D895ADBA70}" type="presOf" srcId="{6D21438C-0453-4C7A-8103-A458CD989B6B}" destId="{9B99B883-7FB9-4714-88DE-FC2D6B784430}" srcOrd="0" destOrd="0" presId="urn:microsoft.com/office/officeart/2005/8/layout/matrix1"/>
    <dgm:cxn modelId="{B960DB85-884A-4443-8B84-19EF4E340937}" srcId="{B021B281-18E3-4572-9B00-32830901D154}" destId="{33BDC309-C116-410D-BF49-A3C2AA763F9A}" srcOrd="2" destOrd="0" parTransId="{A2CD3D3C-F97A-49A8-93CB-123FDAD02D21}" sibTransId="{4E7E4066-7F75-495A-9C45-1849EA611096}"/>
    <dgm:cxn modelId="{E24AF455-7304-4C50-8943-464129AF2D28}" type="presOf" srcId="{23DB7238-7398-4634-9C38-8547CB5F9208}" destId="{1136113A-2D27-486F-BC33-A57BFACAA8FB}" srcOrd="1" destOrd="0" presId="urn:microsoft.com/office/officeart/2005/8/layout/matrix1"/>
    <dgm:cxn modelId="{B3410AE2-472B-4955-9272-625697770419}" type="presOf" srcId="{9AD72FF5-7BA5-4C95-9CD2-17CBA668675A}" destId="{6EF22F86-6222-4FD1-983A-046A9334C1CF}" srcOrd="1" destOrd="0" presId="urn:microsoft.com/office/officeart/2005/8/layout/matrix1"/>
    <dgm:cxn modelId="{3EE90A50-38EE-416D-AFC3-B68056493E7A}" srcId="{B021B281-18E3-4572-9B00-32830901D154}" destId="{590ABF24-46DD-41CF-9DB9-06B7025FFA42}" srcOrd="0" destOrd="0" parTransId="{26AEB72D-1606-434F-8A2D-6388355FE9E3}" sibTransId="{A4ED5D78-3D8F-42C6-9CF2-CCCA5BBFEA9F}"/>
    <dgm:cxn modelId="{A28289AF-C31C-4E3E-BB20-768286CA2836}" type="presOf" srcId="{23DB7238-7398-4634-9C38-8547CB5F9208}" destId="{F10FBA76-DD5F-4998-8A5F-B32A249BA71F}" srcOrd="0" destOrd="0" presId="urn:microsoft.com/office/officeart/2005/8/layout/matrix1"/>
    <dgm:cxn modelId="{089F24B3-47F0-4BF7-A2C9-38CD2887FC6A}" srcId="{6D21438C-0453-4C7A-8103-A458CD989B6B}" destId="{B021B281-18E3-4572-9B00-32830901D154}" srcOrd="0" destOrd="0" parTransId="{02EB169D-C5F8-43CD-9F4C-5C44CDC41910}" sibTransId="{1148B7CD-7A41-451F-A2CD-4BBFB622F214}"/>
    <dgm:cxn modelId="{CB831897-B81B-4436-9D04-CD7C429C1762}" srcId="{B021B281-18E3-4572-9B00-32830901D154}" destId="{23DB7238-7398-4634-9C38-8547CB5F9208}" srcOrd="1" destOrd="0" parTransId="{8E66E865-0130-404F-BA99-C1D05E25147E}" sibTransId="{AF58CB62-B1A0-4A54-82AF-4A0745A08D0A}"/>
    <dgm:cxn modelId="{8C345F6A-C101-4DA3-A14D-ACB16841D52D}" type="presOf" srcId="{590ABF24-46DD-41CF-9DB9-06B7025FFA42}" destId="{A8ABFAC3-AFC9-40C8-A6B7-3204225DB9D5}" srcOrd="0" destOrd="0" presId="urn:microsoft.com/office/officeart/2005/8/layout/matrix1"/>
    <dgm:cxn modelId="{B9DE5D55-5EAE-4798-91FB-A6424C238AB0}" srcId="{B021B281-18E3-4572-9B00-32830901D154}" destId="{9AD72FF5-7BA5-4C95-9CD2-17CBA668675A}" srcOrd="3" destOrd="0" parTransId="{CDECE6E3-D22A-48A7-963B-1FDE41206257}" sibTransId="{93468A79-C5D5-40FD-A8F1-2D6772A8AF6C}"/>
    <dgm:cxn modelId="{B753949D-D8F3-4FE9-9C99-2E33062AD451}" type="presParOf" srcId="{9B99B883-7FB9-4714-88DE-FC2D6B784430}" destId="{7E4D16FA-9F54-49AA-AC37-1A68C5ECFDEA}" srcOrd="0" destOrd="0" presId="urn:microsoft.com/office/officeart/2005/8/layout/matrix1"/>
    <dgm:cxn modelId="{1F416DE6-AC3A-4285-B982-753187AEFC79}" type="presParOf" srcId="{7E4D16FA-9F54-49AA-AC37-1A68C5ECFDEA}" destId="{A8ABFAC3-AFC9-40C8-A6B7-3204225DB9D5}" srcOrd="0" destOrd="0" presId="urn:microsoft.com/office/officeart/2005/8/layout/matrix1"/>
    <dgm:cxn modelId="{5793B659-2FAB-4759-88B6-D564361902F8}" type="presParOf" srcId="{7E4D16FA-9F54-49AA-AC37-1A68C5ECFDEA}" destId="{E2722193-4007-41E3-B421-7A0EB184EE57}" srcOrd="1" destOrd="0" presId="urn:microsoft.com/office/officeart/2005/8/layout/matrix1"/>
    <dgm:cxn modelId="{3CFD7F1A-7D00-4B74-BF39-99DEC7772C62}" type="presParOf" srcId="{7E4D16FA-9F54-49AA-AC37-1A68C5ECFDEA}" destId="{F10FBA76-DD5F-4998-8A5F-B32A249BA71F}" srcOrd="2" destOrd="0" presId="urn:microsoft.com/office/officeart/2005/8/layout/matrix1"/>
    <dgm:cxn modelId="{0DC73853-2D5F-4E5B-8B3D-7764A4B9B317}" type="presParOf" srcId="{7E4D16FA-9F54-49AA-AC37-1A68C5ECFDEA}" destId="{1136113A-2D27-486F-BC33-A57BFACAA8FB}" srcOrd="3" destOrd="0" presId="urn:microsoft.com/office/officeart/2005/8/layout/matrix1"/>
    <dgm:cxn modelId="{EC76A97C-FF05-43C2-96EB-0F77F09644D9}" type="presParOf" srcId="{7E4D16FA-9F54-49AA-AC37-1A68C5ECFDEA}" destId="{823EDE4F-CE02-46BB-A732-ADD872DB5EDA}" srcOrd="4" destOrd="0" presId="urn:microsoft.com/office/officeart/2005/8/layout/matrix1"/>
    <dgm:cxn modelId="{19DC2F56-D40F-4255-A57A-E1F185490420}" type="presParOf" srcId="{7E4D16FA-9F54-49AA-AC37-1A68C5ECFDEA}" destId="{ED21C5C2-9D80-4522-A2B4-F3B5A575DCF1}" srcOrd="5" destOrd="0" presId="urn:microsoft.com/office/officeart/2005/8/layout/matrix1"/>
    <dgm:cxn modelId="{8CB65D59-43EC-4810-9ED3-350EEE2204F1}" type="presParOf" srcId="{7E4D16FA-9F54-49AA-AC37-1A68C5ECFDEA}" destId="{E97C3CA1-450D-46D6-89CE-5F478328ED69}" srcOrd="6" destOrd="0" presId="urn:microsoft.com/office/officeart/2005/8/layout/matrix1"/>
    <dgm:cxn modelId="{812F6B40-526A-41E5-A909-3683B68FC127}" type="presParOf" srcId="{7E4D16FA-9F54-49AA-AC37-1A68C5ECFDEA}" destId="{6EF22F86-6222-4FD1-983A-046A9334C1CF}" srcOrd="7" destOrd="0" presId="urn:microsoft.com/office/officeart/2005/8/layout/matrix1"/>
    <dgm:cxn modelId="{5383DADD-2004-4111-A9F4-2E407D462A27}" type="presParOf" srcId="{9B99B883-7FB9-4714-88DE-FC2D6B784430}" destId="{6852156F-54E8-4FF5-BDF5-7B2F3F35E40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22D4E7-81BD-4008-A1EE-DAA216CF77A9}" type="doc">
      <dgm:prSet loTypeId="urn:microsoft.com/office/officeart/2005/8/layout/arrow5" loCatId="relationship" qsTypeId="urn:microsoft.com/office/officeart/2005/8/quickstyle/3d6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84BC975-B626-4D56-B9A0-C9D75C4BBD1D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ГНЭ, состоящий из АББЭ и СК</a:t>
          </a:r>
          <a:endParaRPr lang="ru-RU" dirty="0"/>
        </a:p>
      </dgm:t>
    </dgm:pt>
    <dgm:pt modelId="{8E812B26-C093-4C88-A1DB-2AF87813FFE1}" type="parTrans" cxnId="{02280262-709F-4CE3-9352-9DA15DE98EE2}">
      <dgm:prSet/>
      <dgm:spPr/>
      <dgm:t>
        <a:bodyPr/>
        <a:lstStyle/>
        <a:p>
          <a:endParaRPr lang="ru-RU"/>
        </a:p>
      </dgm:t>
    </dgm:pt>
    <dgm:pt modelId="{EE7E517B-CB10-4365-85E1-A49EB13823D6}" type="sibTrans" cxnId="{02280262-709F-4CE3-9352-9DA15DE98EE2}">
      <dgm:prSet/>
      <dgm:spPr/>
      <dgm:t>
        <a:bodyPr/>
        <a:lstStyle/>
        <a:p>
          <a:endParaRPr lang="ru-RU"/>
        </a:p>
      </dgm:t>
    </dgm:pt>
    <dgm:pt modelId="{35684191-6168-4060-B562-43E6ED883379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Необходимое быстродействие и требуемая энергоемкость</a:t>
          </a:r>
          <a:endParaRPr lang="ru-RU" dirty="0"/>
        </a:p>
      </dgm:t>
    </dgm:pt>
    <dgm:pt modelId="{97582EC7-3327-46D6-8E9D-BCD5B3A67EE4}" type="parTrans" cxnId="{7137B361-2902-4E1C-9A3A-DD1ECC573BA4}">
      <dgm:prSet/>
      <dgm:spPr/>
      <dgm:t>
        <a:bodyPr/>
        <a:lstStyle/>
        <a:p>
          <a:endParaRPr lang="ru-RU"/>
        </a:p>
      </dgm:t>
    </dgm:pt>
    <dgm:pt modelId="{193FE7CD-3907-4A62-AD94-00BD71AA6FBB}" type="sibTrans" cxnId="{7137B361-2902-4E1C-9A3A-DD1ECC573BA4}">
      <dgm:prSet/>
      <dgm:spPr/>
      <dgm:t>
        <a:bodyPr/>
        <a:lstStyle/>
        <a:p>
          <a:endParaRPr lang="ru-RU"/>
        </a:p>
      </dgm:t>
    </dgm:pt>
    <dgm:pt modelId="{5D372442-37CA-4C11-80C6-32F203B403B5}" type="pres">
      <dgm:prSet presAssocID="{D722D4E7-81BD-4008-A1EE-DAA216CF77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E70B60-AE55-49AF-9DF3-716A340A8D78}" type="pres">
      <dgm:prSet presAssocID="{A84BC975-B626-4D56-B9A0-C9D75C4BBD1D}" presName="arrow" presStyleLbl="node1" presStyleIdx="0" presStyleCnt="2" custScaleX="77070" custScaleY="100301" custRadScaleRad="101974" custRadScaleInc="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1E9E2-D514-4E00-AD8F-53A2EF1B9D7F}" type="pres">
      <dgm:prSet presAssocID="{35684191-6168-4060-B562-43E6ED883379}" presName="arrow" presStyleLbl="node1" presStyleIdx="1" presStyleCnt="2" custScaleX="75600" custScaleY="100127" custRadScaleRad="99385" custRadScaleInc="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37B361-2902-4E1C-9A3A-DD1ECC573BA4}" srcId="{D722D4E7-81BD-4008-A1EE-DAA216CF77A9}" destId="{35684191-6168-4060-B562-43E6ED883379}" srcOrd="1" destOrd="0" parTransId="{97582EC7-3327-46D6-8E9D-BCD5B3A67EE4}" sibTransId="{193FE7CD-3907-4A62-AD94-00BD71AA6FBB}"/>
    <dgm:cxn modelId="{E94D3654-96B6-410B-B61B-B05073386A9D}" type="presOf" srcId="{A84BC975-B626-4D56-B9A0-C9D75C4BBD1D}" destId="{A3E70B60-AE55-49AF-9DF3-716A340A8D78}" srcOrd="0" destOrd="0" presId="urn:microsoft.com/office/officeart/2005/8/layout/arrow5"/>
    <dgm:cxn modelId="{6DFB199F-B52C-480C-B964-DC124267C06F}" type="presOf" srcId="{35684191-6168-4060-B562-43E6ED883379}" destId="{2A41E9E2-D514-4E00-AD8F-53A2EF1B9D7F}" srcOrd="0" destOrd="0" presId="urn:microsoft.com/office/officeart/2005/8/layout/arrow5"/>
    <dgm:cxn modelId="{02280262-709F-4CE3-9352-9DA15DE98EE2}" srcId="{D722D4E7-81BD-4008-A1EE-DAA216CF77A9}" destId="{A84BC975-B626-4D56-B9A0-C9D75C4BBD1D}" srcOrd="0" destOrd="0" parTransId="{8E812B26-C093-4C88-A1DB-2AF87813FFE1}" sibTransId="{EE7E517B-CB10-4365-85E1-A49EB13823D6}"/>
    <dgm:cxn modelId="{EC45C744-37E5-40DF-A389-E41FFAC4D27B}" type="presOf" srcId="{D722D4E7-81BD-4008-A1EE-DAA216CF77A9}" destId="{5D372442-37CA-4C11-80C6-32F203B403B5}" srcOrd="0" destOrd="0" presId="urn:microsoft.com/office/officeart/2005/8/layout/arrow5"/>
    <dgm:cxn modelId="{37332D10-4A79-4B6C-B804-14F8B4DD3AEF}" type="presParOf" srcId="{5D372442-37CA-4C11-80C6-32F203B403B5}" destId="{A3E70B60-AE55-49AF-9DF3-716A340A8D78}" srcOrd="0" destOrd="0" presId="urn:microsoft.com/office/officeart/2005/8/layout/arrow5"/>
    <dgm:cxn modelId="{E02EA4A6-2BBA-4F9B-ADFC-A6D9EDC1F5D7}" type="presParOf" srcId="{5D372442-37CA-4C11-80C6-32F203B403B5}" destId="{2A41E9E2-D514-4E00-AD8F-53A2EF1B9D7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918323-7035-9E4F-9F95-43269A71F1E5}" type="doc">
      <dgm:prSet loTypeId="urn:microsoft.com/office/officeart/2005/8/layout/process4" loCatId="relationship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7CA9A3BF-9021-4C41-A334-517BFB975EBC}">
      <dgm:prSet/>
      <dgm:spPr>
        <a:solidFill>
          <a:srgbClr val="B9DE4A"/>
        </a:solidFill>
      </dgm:spPr>
      <dgm:t>
        <a:bodyPr/>
        <a:lstStyle/>
        <a:p>
          <a:pPr rtl="0"/>
          <a:r>
            <a:rPr lang="ru-RU" dirty="0" smtClean="0">
              <a:latin typeface="Times New Roman"/>
              <a:cs typeface="Times New Roman"/>
            </a:rPr>
            <a:t>Важно находиться на самых «верхних ветвях дерева» в процессе развертывания ИС и объединения сетей разных стран</a:t>
          </a:r>
          <a:endParaRPr lang="ru-RU" dirty="0">
            <a:latin typeface="Times New Roman"/>
            <a:cs typeface="Times New Roman"/>
          </a:endParaRPr>
        </a:p>
      </dgm:t>
    </dgm:pt>
    <dgm:pt modelId="{430FA1EE-D8EF-0246-8DC2-F78C715D48BE}" type="parTrans" cxnId="{707A9574-0993-7749-98DD-C1A7C8B31E1C}">
      <dgm:prSet/>
      <dgm:spPr/>
      <dgm:t>
        <a:bodyPr/>
        <a:lstStyle/>
        <a:p>
          <a:endParaRPr lang="ru-RU"/>
        </a:p>
      </dgm:t>
    </dgm:pt>
    <dgm:pt modelId="{D97FCA3A-995D-DD4B-A4E0-8C75999DECC6}" type="sibTrans" cxnId="{707A9574-0993-7749-98DD-C1A7C8B31E1C}">
      <dgm:prSet/>
      <dgm:spPr/>
      <dgm:t>
        <a:bodyPr/>
        <a:lstStyle/>
        <a:p>
          <a:endParaRPr lang="ru-RU"/>
        </a:p>
      </dgm:t>
    </dgm:pt>
    <dgm:pt modelId="{1D845B96-A062-9F47-9DD4-40920DF1BA03}">
      <dgm:prSet/>
      <dgm:spPr/>
      <dgm:t>
        <a:bodyPr/>
        <a:lstStyle/>
        <a:p>
          <a:pPr rtl="0"/>
          <a:r>
            <a:rPr lang="ru-RU" dirty="0" smtClean="0">
              <a:latin typeface="Times New Roman"/>
              <a:cs typeface="Times New Roman"/>
            </a:rPr>
            <a:t>Отставание России (СНГ) в этом процессе приведет к ее превращению в страну потребляющую, а не реализующую различные энергетические ресурсы</a:t>
          </a:r>
          <a:endParaRPr lang="ru-RU" dirty="0">
            <a:latin typeface="Times New Roman"/>
            <a:cs typeface="Times New Roman"/>
          </a:endParaRPr>
        </a:p>
      </dgm:t>
    </dgm:pt>
    <dgm:pt modelId="{AA20C6CA-2068-1E44-B717-012C92CF8D33}" type="parTrans" cxnId="{5626ED00-945F-ED45-8B6F-3A686EC8E01C}">
      <dgm:prSet/>
      <dgm:spPr/>
      <dgm:t>
        <a:bodyPr/>
        <a:lstStyle/>
        <a:p>
          <a:endParaRPr lang="ru-RU"/>
        </a:p>
      </dgm:t>
    </dgm:pt>
    <dgm:pt modelId="{36551E12-BB53-B742-A135-8DB5D0EC1B7D}" type="sibTrans" cxnId="{5626ED00-945F-ED45-8B6F-3A686EC8E01C}">
      <dgm:prSet/>
      <dgm:spPr/>
      <dgm:t>
        <a:bodyPr/>
        <a:lstStyle/>
        <a:p>
          <a:endParaRPr lang="ru-RU"/>
        </a:p>
      </dgm:t>
    </dgm:pt>
    <dgm:pt modelId="{DD9664A6-4476-F04D-808D-94E8BF91C795}" type="pres">
      <dgm:prSet presAssocID="{62918323-7035-9E4F-9F95-43269A71F1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02C07D-2624-7341-9B96-1D66DF3A11EF}" type="pres">
      <dgm:prSet presAssocID="{1D845B96-A062-9F47-9DD4-40920DF1BA03}" presName="boxAndChildren" presStyleCnt="0"/>
      <dgm:spPr/>
    </dgm:pt>
    <dgm:pt modelId="{FC947102-B655-BA43-BCAE-77162B707454}" type="pres">
      <dgm:prSet presAssocID="{1D845B96-A062-9F47-9DD4-40920DF1BA03}" presName="parentTextBox" presStyleLbl="node1" presStyleIdx="0" presStyleCnt="2"/>
      <dgm:spPr/>
      <dgm:t>
        <a:bodyPr/>
        <a:lstStyle/>
        <a:p>
          <a:endParaRPr lang="ru-RU"/>
        </a:p>
      </dgm:t>
    </dgm:pt>
    <dgm:pt modelId="{9632F0EA-E3A8-674E-97DA-DB3D99739ADA}" type="pres">
      <dgm:prSet presAssocID="{D97FCA3A-995D-DD4B-A4E0-8C75999DECC6}" presName="sp" presStyleCnt="0"/>
      <dgm:spPr/>
    </dgm:pt>
    <dgm:pt modelId="{14042F10-8B33-CC4F-A00B-9738B9919841}" type="pres">
      <dgm:prSet presAssocID="{7CA9A3BF-9021-4C41-A334-517BFB975EBC}" presName="arrowAndChildren" presStyleCnt="0"/>
      <dgm:spPr/>
    </dgm:pt>
    <dgm:pt modelId="{DD1123C2-27F4-4644-A5B8-373031D247FC}" type="pres">
      <dgm:prSet presAssocID="{7CA9A3BF-9021-4C41-A334-517BFB975EBC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2A328441-4398-8042-A3D9-748D428B917D}" type="presOf" srcId="{1D845B96-A062-9F47-9DD4-40920DF1BA03}" destId="{FC947102-B655-BA43-BCAE-77162B707454}" srcOrd="0" destOrd="0" presId="urn:microsoft.com/office/officeart/2005/8/layout/process4"/>
    <dgm:cxn modelId="{811460C4-C20D-A547-8AD4-FACC8BA903F3}" type="presOf" srcId="{7CA9A3BF-9021-4C41-A334-517BFB975EBC}" destId="{DD1123C2-27F4-4644-A5B8-373031D247FC}" srcOrd="0" destOrd="0" presId="urn:microsoft.com/office/officeart/2005/8/layout/process4"/>
    <dgm:cxn modelId="{5626ED00-945F-ED45-8B6F-3A686EC8E01C}" srcId="{62918323-7035-9E4F-9F95-43269A71F1E5}" destId="{1D845B96-A062-9F47-9DD4-40920DF1BA03}" srcOrd="1" destOrd="0" parTransId="{AA20C6CA-2068-1E44-B717-012C92CF8D33}" sibTransId="{36551E12-BB53-B742-A135-8DB5D0EC1B7D}"/>
    <dgm:cxn modelId="{707A9574-0993-7749-98DD-C1A7C8B31E1C}" srcId="{62918323-7035-9E4F-9F95-43269A71F1E5}" destId="{7CA9A3BF-9021-4C41-A334-517BFB975EBC}" srcOrd="0" destOrd="0" parTransId="{430FA1EE-D8EF-0246-8DC2-F78C715D48BE}" sibTransId="{D97FCA3A-995D-DD4B-A4E0-8C75999DECC6}"/>
    <dgm:cxn modelId="{4B6A367D-8540-B747-991A-C64F2645FB4C}" type="presOf" srcId="{62918323-7035-9E4F-9F95-43269A71F1E5}" destId="{DD9664A6-4476-F04D-808D-94E8BF91C795}" srcOrd="0" destOrd="0" presId="urn:microsoft.com/office/officeart/2005/8/layout/process4"/>
    <dgm:cxn modelId="{E90436CE-F536-EE49-82FE-F671CB099520}" type="presParOf" srcId="{DD9664A6-4476-F04D-808D-94E8BF91C795}" destId="{7A02C07D-2624-7341-9B96-1D66DF3A11EF}" srcOrd="0" destOrd="0" presId="urn:microsoft.com/office/officeart/2005/8/layout/process4"/>
    <dgm:cxn modelId="{16AE3575-6DCF-3043-BF9A-D2BA73EB2CBB}" type="presParOf" srcId="{7A02C07D-2624-7341-9B96-1D66DF3A11EF}" destId="{FC947102-B655-BA43-BCAE-77162B707454}" srcOrd="0" destOrd="0" presId="urn:microsoft.com/office/officeart/2005/8/layout/process4"/>
    <dgm:cxn modelId="{F3D6B74C-E451-C042-88B6-6DB5E2F74BE9}" type="presParOf" srcId="{DD9664A6-4476-F04D-808D-94E8BF91C795}" destId="{9632F0EA-E3A8-674E-97DA-DB3D99739ADA}" srcOrd="1" destOrd="0" presId="urn:microsoft.com/office/officeart/2005/8/layout/process4"/>
    <dgm:cxn modelId="{0567C89C-B6FF-0049-BBB4-414E83F23ED6}" type="presParOf" srcId="{DD9664A6-4476-F04D-808D-94E8BF91C795}" destId="{14042F10-8B33-CC4F-A00B-9738B9919841}" srcOrd="2" destOrd="0" presId="urn:microsoft.com/office/officeart/2005/8/layout/process4"/>
    <dgm:cxn modelId="{E05318B8-4A06-F147-876D-49A62C733478}" type="presParOf" srcId="{14042F10-8B33-CC4F-A00B-9738B9919841}" destId="{DD1123C2-27F4-4644-A5B8-373031D247F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CEEB54-569C-47CF-BB60-5E5D23C7BFAF}" type="doc">
      <dgm:prSet loTypeId="urn:microsoft.com/office/officeart/2008/layout/VerticalCurvedList" loCatId="list" qsTypeId="urn:microsoft.com/office/officeart/2005/8/quickstyle/3d7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AC28A24-1703-4A6E-AC56-1F9DFF58FD4E}">
      <dgm:prSet phldrT="[Текст]"/>
      <dgm:spPr/>
      <dgm:t>
        <a:bodyPr/>
        <a:lstStyle/>
        <a:p>
          <a:r>
            <a:rPr lang="ru-RU" dirty="0" smtClean="0"/>
            <a:t>Организация (формирование) рынка промышленных и тяговых литиевых источников тока (ЛИТ)</a:t>
          </a:r>
          <a:endParaRPr lang="ru-RU" dirty="0"/>
        </a:p>
      </dgm:t>
    </dgm:pt>
    <dgm:pt modelId="{57ACCFEA-D8F5-4306-8283-B6B155D95E25}" type="parTrans" cxnId="{62DFA6A6-440D-4138-9695-BE3BC8952F6F}">
      <dgm:prSet/>
      <dgm:spPr/>
      <dgm:t>
        <a:bodyPr/>
        <a:lstStyle/>
        <a:p>
          <a:endParaRPr lang="ru-RU"/>
        </a:p>
      </dgm:t>
    </dgm:pt>
    <dgm:pt modelId="{FA8268B8-C797-4B79-94C9-98013E11BCD8}" type="sibTrans" cxnId="{62DFA6A6-440D-4138-9695-BE3BC8952F6F}">
      <dgm:prSet/>
      <dgm:spPr/>
      <dgm:t>
        <a:bodyPr/>
        <a:lstStyle/>
        <a:p>
          <a:endParaRPr lang="ru-RU"/>
        </a:p>
      </dgm:t>
    </dgm:pt>
    <dgm:pt modelId="{751CFEC2-3B18-4B03-BAC4-AD0D9FDDE7B6}">
      <dgm:prSet phldrT="[Текст]"/>
      <dgm:spPr/>
      <dgm:t>
        <a:bodyPr/>
        <a:lstStyle/>
        <a:p>
          <a:r>
            <a:rPr lang="ru-RU" dirty="0" smtClean="0"/>
            <a:t>Адаптация (новые решения по технологии производства и схемотехнического обеспечения работы литиевых батарей)</a:t>
          </a:r>
          <a:endParaRPr lang="ru-RU" dirty="0"/>
        </a:p>
      </dgm:t>
    </dgm:pt>
    <dgm:pt modelId="{2BED3540-1F8A-4D91-9406-C9E851A9B8DD}" type="parTrans" cxnId="{B8A08461-70DA-4016-9024-8D91FED8571C}">
      <dgm:prSet/>
      <dgm:spPr/>
      <dgm:t>
        <a:bodyPr/>
        <a:lstStyle/>
        <a:p>
          <a:endParaRPr lang="ru-RU"/>
        </a:p>
      </dgm:t>
    </dgm:pt>
    <dgm:pt modelId="{82F81E70-E75D-4541-9717-51DD804E9CBF}" type="sibTrans" cxnId="{B8A08461-70DA-4016-9024-8D91FED8571C}">
      <dgm:prSet/>
      <dgm:spPr/>
      <dgm:t>
        <a:bodyPr/>
        <a:lstStyle/>
        <a:p>
          <a:endParaRPr lang="ru-RU"/>
        </a:p>
      </dgm:t>
    </dgm:pt>
    <dgm:pt modelId="{EFCCBD2B-DA30-4CD0-9365-FCEE1B4A72EB}">
      <dgm:prSet phldrT="[Текст]"/>
      <dgm:spPr/>
      <dgm:t>
        <a:bodyPr/>
        <a:lstStyle/>
        <a:p>
          <a:r>
            <a:rPr lang="ru-RU" dirty="0" smtClean="0"/>
            <a:t>Разработка новых типов литиевых химических источников тока</a:t>
          </a:r>
          <a:endParaRPr lang="ru-RU" dirty="0"/>
        </a:p>
      </dgm:t>
    </dgm:pt>
    <dgm:pt modelId="{AC634BE6-BDCD-4C28-BC2C-E83A3B12A3FE}" type="parTrans" cxnId="{0F93D7CA-BE09-4FAF-BB97-3DBFE87F5740}">
      <dgm:prSet/>
      <dgm:spPr/>
      <dgm:t>
        <a:bodyPr/>
        <a:lstStyle/>
        <a:p>
          <a:endParaRPr lang="ru-RU"/>
        </a:p>
      </dgm:t>
    </dgm:pt>
    <dgm:pt modelId="{78760F77-0B47-4551-BF69-157345090332}" type="sibTrans" cxnId="{0F93D7CA-BE09-4FAF-BB97-3DBFE87F5740}">
      <dgm:prSet/>
      <dgm:spPr/>
      <dgm:t>
        <a:bodyPr/>
        <a:lstStyle/>
        <a:p>
          <a:endParaRPr lang="ru-RU"/>
        </a:p>
      </dgm:t>
    </dgm:pt>
    <dgm:pt modelId="{16987FCA-ECCD-43C0-AE95-62E844CE454E}">
      <dgm:prSet phldrT="[Текст]"/>
      <dgm:spPr/>
      <dgm:t>
        <a:bodyPr/>
        <a:lstStyle/>
        <a:p>
          <a:r>
            <a:rPr lang="ru-RU" dirty="0" smtClean="0"/>
            <a:t>Разработка энергоустановок для интеллектуальных сетей </a:t>
          </a:r>
        </a:p>
        <a:p>
          <a:r>
            <a:rPr lang="ru-RU" dirty="0" smtClean="0"/>
            <a:t>(</a:t>
          </a:r>
          <a:r>
            <a:rPr lang="ru-RU" dirty="0" err="1" smtClean="0"/>
            <a:t>Smard</a:t>
          </a:r>
          <a:r>
            <a:rPr lang="ru-RU" dirty="0" smtClean="0"/>
            <a:t> </a:t>
          </a:r>
          <a:r>
            <a:rPr lang="ru-RU" dirty="0" err="1" smtClean="0"/>
            <a:t>Grid</a:t>
          </a:r>
          <a:r>
            <a:rPr lang="ru-RU" dirty="0" smtClean="0"/>
            <a:t>) и систем балансировки для литий-ионных аккумуляторов</a:t>
          </a:r>
          <a:endParaRPr lang="ru-RU" dirty="0"/>
        </a:p>
      </dgm:t>
    </dgm:pt>
    <dgm:pt modelId="{F51A317B-D44D-43C3-A227-C70E4CA40A24}" type="parTrans" cxnId="{6AF0D5C4-79A0-46D9-9CDE-10AD67748C64}">
      <dgm:prSet/>
      <dgm:spPr/>
      <dgm:t>
        <a:bodyPr/>
        <a:lstStyle/>
        <a:p>
          <a:endParaRPr lang="ru-RU"/>
        </a:p>
      </dgm:t>
    </dgm:pt>
    <dgm:pt modelId="{33D8A0CE-48CF-4AD7-9D80-0F85AAE26926}" type="sibTrans" cxnId="{6AF0D5C4-79A0-46D9-9CDE-10AD67748C64}">
      <dgm:prSet/>
      <dgm:spPr/>
      <dgm:t>
        <a:bodyPr/>
        <a:lstStyle/>
        <a:p>
          <a:endParaRPr lang="ru-RU"/>
        </a:p>
      </dgm:t>
    </dgm:pt>
    <dgm:pt modelId="{227E8E6E-75E8-41C0-9F29-FDFB251843DE}" type="pres">
      <dgm:prSet presAssocID="{D8CEEB54-569C-47CF-BB60-5E5D23C7BFA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6F59AFC-1306-4A0D-8EBD-605C0C5066E2}" type="pres">
      <dgm:prSet presAssocID="{D8CEEB54-569C-47CF-BB60-5E5D23C7BFAF}" presName="Name1" presStyleCnt="0"/>
      <dgm:spPr/>
    </dgm:pt>
    <dgm:pt modelId="{CE56772E-27D8-4CBA-BD7B-CF59A00036DA}" type="pres">
      <dgm:prSet presAssocID="{D8CEEB54-569C-47CF-BB60-5E5D23C7BFAF}" presName="cycle" presStyleCnt="0"/>
      <dgm:spPr/>
    </dgm:pt>
    <dgm:pt modelId="{D0700D3E-7371-44D2-9149-644D0B5DDCC0}" type="pres">
      <dgm:prSet presAssocID="{D8CEEB54-569C-47CF-BB60-5E5D23C7BFAF}" presName="srcNode" presStyleLbl="node1" presStyleIdx="0" presStyleCnt="4"/>
      <dgm:spPr/>
    </dgm:pt>
    <dgm:pt modelId="{FC3A92AC-7E5D-452F-880E-390A3AB3C8DA}" type="pres">
      <dgm:prSet presAssocID="{D8CEEB54-569C-47CF-BB60-5E5D23C7BFAF}" presName="conn" presStyleLbl="parChTrans1D2" presStyleIdx="0" presStyleCnt="1"/>
      <dgm:spPr/>
      <dgm:t>
        <a:bodyPr/>
        <a:lstStyle/>
        <a:p>
          <a:endParaRPr lang="ru-RU"/>
        </a:p>
      </dgm:t>
    </dgm:pt>
    <dgm:pt modelId="{D8A303C3-98B5-46C2-9EDE-67D6FEF08C7E}" type="pres">
      <dgm:prSet presAssocID="{D8CEEB54-569C-47CF-BB60-5E5D23C7BFAF}" presName="extraNode" presStyleLbl="node1" presStyleIdx="0" presStyleCnt="4"/>
      <dgm:spPr/>
    </dgm:pt>
    <dgm:pt modelId="{F0BCF2EF-53AC-48BE-A63A-AFAE50E4059D}" type="pres">
      <dgm:prSet presAssocID="{D8CEEB54-569C-47CF-BB60-5E5D23C7BFAF}" presName="dstNode" presStyleLbl="node1" presStyleIdx="0" presStyleCnt="4"/>
      <dgm:spPr/>
    </dgm:pt>
    <dgm:pt modelId="{0BA52266-C845-4C95-8FC5-BFD380EF28A8}" type="pres">
      <dgm:prSet presAssocID="{8AC28A24-1703-4A6E-AC56-1F9DFF58FD4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74753-61E0-4CA9-B879-C4F44FDDDA42}" type="pres">
      <dgm:prSet presAssocID="{8AC28A24-1703-4A6E-AC56-1F9DFF58FD4E}" presName="accent_1" presStyleCnt="0"/>
      <dgm:spPr/>
    </dgm:pt>
    <dgm:pt modelId="{2A8917D3-CDE2-4D56-9A48-116395549B9F}" type="pres">
      <dgm:prSet presAssocID="{8AC28A24-1703-4A6E-AC56-1F9DFF58FD4E}" presName="accentRepeatNode" presStyleLbl="solidFgAcc1" presStyleIdx="0" presStyleCnt="4"/>
      <dgm:spPr>
        <a:solidFill>
          <a:schemeClr val="accent3">
            <a:lumMod val="60000"/>
            <a:lumOff val="40000"/>
          </a:schemeClr>
        </a:solidFill>
      </dgm:spPr>
    </dgm:pt>
    <dgm:pt modelId="{246B0864-2132-477C-9894-ACAD49667E4E}" type="pres">
      <dgm:prSet presAssocID="{751CFEC2-3B18-4B03-BAC4-AD0D9FDDE7B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450C3-6F78-4862-89DD-BC35E4E834D7}" type="pres">
      <dgm:prSet presAssocID="{751CFEC2-3B18-4B03-BAC4-AD0D9FDDE7B6}" presName="accent_2" presStyleCnt="0"/>
      <dgm:spPr/>
    </dgm:pt>
    <dgm:pt modelId="{18FD39B9-5E3D-447B-A1E1-C3DDABACB6C6}" type="pres">
      <dgm:prSet presAssocID="{751CFEC2-3B18-4B03-BAC4-AD0D9FDDE7B6}" presName="accentRepeatNode" presStyleLbl="solidFgAcc1" presStyleIdx="1" presStyleCnt="4"/>
      <dgm:spPr>
        <a:solidFill>
          <a:schemeClr val="accent3">
            <a:lumMod val="60000"/>
            <a:lumOff val="40000"/>
          </a:schemeClr>
        </a:solidFill>
      </dgm:spPr>
    </dgm:pt>
    <dgm:pt modelId="{3600F1EB-16B1-4108-A7F0-56C7E252BF89}" type="pres">
      <dgm:prSet presAssocID="{EFCCBD2B-DA30-4CD0-9365-FCEE1B4A72E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A1F40-C936-47B7-9973-34622818EE64}" type="pres">
      <dgm:prSet presAssocID="{EFCCBD2B-DA30-4CD0-9365-FCEE1B4A72EB}" presName="accent_3" presStyleCnt="0"/>
      <dgm:spPr/>
    </dgm:pt>
    <dgm:pt modelId="{6C5B5C4A-93B0-499A-B0BB-4342D3B2F3BE}" type="pres">
      <dgm:prSet presAssocID="{EFCCBD2B-DA30-4CD0-9365-FCEE1B4A72EB}" presName="accentRepeatNode" presStyleLbl="solidFgAcc1" presStyleIdx="2" presStyleCnt="4"/>
      <dgm:spPr>
        <a:solidFill>
          <a:schemeClr val="accent3">
            <a:lumMod val="60000"/>
            <a:lumOff val="40000"/>
          </a:schemeClr>
        </a:solidFill>
      </dgm:spPr>
    </dgm:pt>
    <dgm:pt modelId="{9208617C-7D9D-474A-9256-89CAB9CF0C2E}" type="pres">
      <dgm:prSet presAssocID="{16987FCA-ECCD-43C0-AE95-62E844CE454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594BB-DBBB-4474-B42B-820E0B775C3F}" type="pres">
      <dgm:prSet presAssocID="{16987FCA-ECCD-43C0-AE95-62E844CE454E}" presName="accent_4" presStyleCnt="0"/>
      <dgm:spPr/>
    </dgm:pt>
    <dgm:pt modelId="{2FAB3A46-B429-4974-BAD0-9F24D87CEE2B}" type="pres">
      <dgm:prSet presAssocID="{16987FCA-ECCD-43C0-AE95-62E844CE454E}" presName="accentRepeatNode" presStyleLbl="solidFgAcc1" presStyleIdx="3" presStyleCnt="4"/>
      <dgm:spPr>
        <a:solidFill>
          <a:schemeClr val="accent3">
            <a:lumMod val="60000"/>
            <a:lumOff val="40000"/>
          </a:schemeClr>
        </a:solidFill>
      </dgm:spPr>
    </dgm:pt>
  </dgm:ptLst>
  <dgm:cxnLst>
    <dgm:cxn modelId="{EB7ADEFD-16C7-470A-85C5-AC662092AA43}" type="presOf" srcId="{8AC28A24-1703-4A6E-AC56-1F9DFF58FD4E}" destId="{0BA52266-C845-4C95-8FC5-BFD380EF28A8}" srcOrd="0" destOrd="0" presId="urn:microsoft.com/office/officeart/2008/layout/VerticalCurvedList"/>
    <dgm:cxn modelId="{6AF0D5C4-79A0-46D9-9CDE-10AD67748C64}" srcId="{D8CEEB54-569C-47CF-BB60-5E5D23C7BFAF}" destId="{16987FCA-ECCD-43C0-AE95-62E844CE454E}" srcOrd="3" destOrd="0" parTransId="{F51A317B-D44D-43C3-A227-C70E4CA40A24}" sibTransId="{33D8A0CE-48CF-4AD7-9D80-0F85AAE26926}"/>
    <dgm:cxn modelId="{66672871-859F-4839-84AF-3067C2F78C26}" type="presOf" srcId="{FA8268B8-C797-4B79-94C9-98013E11BCD8}" destId="{FC3A92AC-7E5D-452F-880E-390A3AB3C8DA}" srcOrd="0" destOrd="0" presId="urn:microsoft.com/office/officeart/2008/layout/VerticalCurvedList"/>
    <dgm:cxn modelId="{129EA97F-0720-4D80-B6EA-380657BD1621}" type="presOf" srcId="{751CFEC2-3B18-4B03-BAC4-AD0D9FDDE7B6}" destId="{246B0864-2132-477C-9894-ACAD49667E4E}" srcOrd="0" destOrd="0" presId="urn:microsoft.com/office/officeart/2008/layout/VerticalCurvedList"/>
    <dgm:cxn modelId="{D8C1DA7A-F930-4C76-BC36-030A87469164}" type="presOf" srcId="{16987FCA-ECCD-43C0-AE95-62E844CE454E}" destId="{9208617C-7D9D-474A-9256-89CAB9CF0C2E}" srcOrd="0" destOrd="0" presId="urn:microsoft.com/office/officeart/2008/layout/VerticalCurvedList"/>
    <dgm:cxn modelId="{0F93D7CA-BE09-4FAF-BB97-3DBFE87F5740}" srcId="{D8CEEB54-569C-47CF-BB60-5E5D23C7BFAF}" destId="{EFCCBD2B-DA30-4CD0-9365-FCEE1B4A72EB}" srcOrd="2" destOrd="0" parTransId="{AC634BE6-BDCD-4C28-BC2C-E83A3B12A3FE}" sibTransId="{78760F77-0B47-4551-BF69-157345090332}"/>
    <dgm:cxn modelId="{62DFA6A6-440D-4138-9695-BE3BC8952F6F}" srcId="{D8CEEB54-569C-47CF-BB60-5E5D23C7BFAF}" destId="{8AC28A24-1703-4A6E-AC56-1F9DFF58FD4E}" srcOrd="0" destOrd="0" parTransId="{57ACCFEA-D8F5-4306-8283-B6B155D95E25}" sibTransId="{FA8268B8-C797-4B79-94C9-98013E11BCD8}"/>
    <dgm:cxn modelId="{94CA451C-B84A-4AA4-A128-00B04617C075}" type="presOf" srcId="{D8CEEB54-569C-47CF-BB60-5E5D23C7BFAF}" destId="{227E8E6E-75E8-41C0-9F29-FDFB251843DE}" srcOrd="0" destOrd="0" presId="urn:microsoft.com/office/officeart/2008/layout/VerticalCurvedList"/>
    <dgm:cxn modelId="{B8A08461-70DA-4016-9024-8D91FED8571C}" srcId="{D8CEEB54-569C-47CF-BB60-5E5D23C7BFAF}" destId="{751CFEC2-3B18-4B03-BAC4-AD0D9FDDE7B6}" srcOrd="1" destOrd="0" parTransId="{2BED3540-1F8A-4D91-9406-C9E851A9B8DD}" sibTransId="{82F81E70-E75D-4541-9717-51DD804E9CBF}"/>
    <dgm:cxn modelId="{92CD8129-02A4-49A7-9B27-A22A4ED1EB81}" type="presOf" srcId="{EFCCBD2B-DA30-4CD0-9365-FCEE1B4A72EB}" destId="{3600F1EB-16B1-4108-A7F0-56C7E252BF89}" srcOrd="0" destOrd="0" presId="urn:microsoft.com/office/officeart/2008/layout/VerticalCurvedList"/>
    <dgm:cxn modelId="{70444EC0-AB07-4BC3-A94B-18F244FC1F2C}" type="presParOf" srcId="{227E8E6E-75E8-41C0-9F29-FDFB251843DE}" destId="{56F59AFC-1306-4A0D-8EBD-605C0C5066E2}" srcOrd="0" destOrd="0" presId="urn:microsoft.com/office/officeart/2008/layout/VerticalCurvedList"/>
    <dgm:cxn modelId="{7384E2C9-5E85-4AF6-8021-8EC34B90D1FC}" type="presParOf" srcId="{56F59AFC-1306-4A0D-8EBD-605C0C5066E2}" destId="{CE56772E-27D8-4CBA-BD7B-CF59A00036DA}" srcOrd="0" destOrd="0" presId="urn:microsoft.com/office/officeart/2008/layout/VerticalCurvedList"/>
    <dgm:cxn modelId="{CB5D71B2-66E8-4837-BFB2-04DA7542CBF2}" type="presParOf" srcId="{CE56772E-27D8-4CBA-BD7B-CF59A00036DA}" destId="{D0700D3E-7371-44D2-9149-644D0B5DDCC0}" srcOrd="0" destOrd="0" presId="urn:microsoft.com/office/officeart/2008/layout/VerticalCurvedList"/>
    <dgm:cxn modelId="{4A27FFA2-1EA4-43A3-8A84-098B2133E960}" type="presParOf" srcId="{CE56772E-27D8-4CBA-BD7B-CF59A00036DA}" destId="{FC3A92AC-7E5D-452F-880E-390A3AB3C8DA}" srcOrd="1" destOrd="0" presId="urn:microsoft.com/office/officeart/2008/layout/VerticalCurvedList"/>
    <dgm:cxn modelId="{5DA68312-39E0-40E8-932B-7FFC3A68DE88}" type="presParOf" srcId="{CE56772E-27D8-4CBA-BD7B-CF59A00036DA}" destId="{D8A303C3-98B5-46C2-9EDE-67D6FEF08C7E}" srcOrd="2" destOrd="0" presId="urn:microsoft.com/office/officeart/2008/layout/VerticalCurvedList"/>
    <dgm:cxn modelId="{4C23B0E3-E85B-461C-807F-4ACDF29278D7}" type="presParOf" srcId="{CE56772E-27D8-4CBA-BD7B-CF59A00036DA}" destId="{F0BCF2EF-53AC-48BE-A63A-AFAE50E4059D}" srcOrd="3" destOrd="0" presId="urn:microsoft.com/office/officeart/2008/layout/VerticalCurvedList"/>
    <dgm:cxn modelId="{15CF4016-DEBE-485A-9C93-1D5BEE59FD63}" type="presParOf" srcId="{56F59AFC-1306-4A0D-8EBD-605C0C5066E2}" destId="{0BA52266-C845-4C95-8FC5-BFD380EF28A8}" srcOrd="1" destOrd="0" presId="urn:microsoft.com/office/officeart/2008/layout/VerticalCurvedList"/>
    <dgm:cxn modelId="{CF0A2F07-6338-4C05-BB54-B8074BAF786E}" type="presParOf" srcId="{56F59AFC-1306-4A0D-8EBD-605C0C5066E2}" destId="{C2474753-61E0-4CA9-B879-C4F44FDDDA42}" srcOrd="2" destOrd="0" presId="urn:microsoft.com/office/officeart/2008/layout/VerticalCurvedList"/>
    <dgm:cxn modelId="{178A8A3E-89B3-4C41-BD5F-EF20851DCFBD}" type="presParOf" srcId="{C2474753-61E0-4CA9-B879-C4F44FDDDA42}" destId="{2A8917D3-CDE2-4D56-9A48-116395549B9F}" srcOrd="0" destOrd="0" presId="urn:microsoft.com/office/officeart/2008/layout/VerticalCurvedList"/>
    <dgm:cxn modelId="{923289D2-3E11-4119-BADA-09234BA575E7}" type="presParOf" srcId="{56F59AFC-1306-4A0D-8EBD-605C0C5066E2}" destId="{246B0864-2132-477C-9894-ACAD49667E4E}" srcOrd="3" destOrd="0" presId="urn:microsoft.com/office/officeart/2008/layout/VerticalCurvedList"/>
    <dgm:cxn modelId="{F7007987-7D30-4D80-A16C-876DE023BD1B}" type="presParOf" srcId="{56F59AFC-1306-4A0D-8EBD-605C0C5066E2}" destId="{6C7450C3-6F78-4862-89DD-BC35E4E834D7}" srcOrd="4" destOrd="0" presId="urn:microsoft.com/office/officeart/2008/layout/VerticalCurvedList"/>
    <dgm:cxn modelId="{CCC6DD69-217F-4C8A-8E3A-BC6E73D5D18F}" type="presParOf" srcId="{6C7450C3-6F78-4862-89DD-BC35E4E834D7}" destId="{18FD39B9-5E3D-447B-A1E1-C3DDABACB6C6}" srcOrd="0" destOrd="0" presId="urn:microsoft.com/office/officeart/2008/layout/VerticalCurvedList"/>
    <dgm:cxn modelId="{65210995-ED07-411F-AD2E-94413B5D15AE}" type="presParOf" srcId="{56F59AFC-1306-4A0D-8EBD-605C0C5066E2}" destId="{3600F1EB-16B1-4108-A7F0-56C7E252BF89}" srcOrd="5" destOrd="0" presId="urn:microsoft.com/office/officeart/2008/layout/VerticalCurvedList"/>
    <dgm:cxn modelId="{0FA41289-5111-4581-BBFA-86DE3C354730}" type="presParOf" srcId="{56F59AFC-1306-4A0D-8EBD-605C0C5066E2}" destId="{1D0A1F40-C936-47B7-9973-34622818EE64}" srcOrd="6" destOrd="0" presId="urn:microsoft.com/office/officeart/2008/layout/VerticalCurvedList"/>
    <dgm:cxn modelId="{21125E69-D2F2-4A40-BC85-6D2AD6F9AF9C}" type="presParOf" srcId="{1D0A1F40-C936-47B7-9973-34622818EE64}" destId="{6C5B5C4A-93B0-499A-B0BB-4342D3B2F3BE}" srcOrd="0" destOrd="0" presId="urn:microsoft.com/office/officeart/2008/layout/VerticalCurvedList"/>
    <dgm:cxn modelId="{3D6B9157-4F20-45C6-B62E-B30D5A85E466}" type="presParOf" srcId="{56F59AFC-1306-4A0D-8EBD-605C0C5066E2}" destId="{9208617C-7D9D-474A-9256-89CAB9CF0C2E}" srcOrd="7" destOrd="0" presId="urn:microsoft.com/office/officeart/2008/layout/VerticalCurvedList"/>
    <dgm:cxn modelId="{566037E3-310F-4D12-AA4E-8A1F4A4A0933}" type="presParOf" srcId="{56F59AFC-1306-4A0D-8EBD-605C0C5066E2}" destId="{7A5594BB-DBBB-4474-B42B-820E0B775C3F}" srcOrd="8" destOrd="0" presId="urn:microsoft.com/office/officeart/2008/layout/VerticalCurvedList"/>
    <dgm:cxn modelId="{5FD83F3C-43E0-4776-97DB-24EA58B35F8B}" type="presParOf" srcId="{7A5594BB-DBBB-4474-B42B-820E0B775C3F}" destId="{2FAB3A46-B429-4974-BAD0-9F24D87CEE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85A206-5074-4ED5-A4D8-9858C60D8C5C}" type="doc">
      <dgm:prSet loTypeId="urn:microsoft.com/office/officeart/2008/layout/VerticalAccentList" loCatId="relationship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B31FFAD-0698-499F-9555-993FBBA052DA}">
      <dgm:prSet phldrT="[Текст]" custT="1"/>
      <dgm:spPr/>
      <dgm:t>
        <a:bodyPr/>
        <a:lstStyle/>
        <a:p>
          <a:pPr algn="just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Многолетний опыт изготовления (сборки) промышленных и тяговых свинцово-кислотных батарей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49BC88F-9E46-424F-A7B8-B4FD8F35DAAE}" type="parTrans" cxnId="{40EF410D-AFA3-4471-BB29-A0DA8BFE6A7A}">
      <dgm:prSet/>
      <dgm:spPr/>
      <dgm:t>
        <a:bodyPr/>
        <a:lstStyle/>
        <a:p>
          <a:endParaRPr lang="ru-RU"/>
        </a:p>
      </dgm:t>
    </dgm:pt>
    <dgm:pt modelId="{67441B17-0221-49E5-9F4B-CB7E29FA51E1}" type="sibTrans" cxnId="{40EF410D-AFA3-4471-BB29-A0DA8BFE6A7A}">
      <dgm:prSet/>
      <dgm:spPr/>
      <dgm:t>
        <a:bodyPr/>
        <a:lstStyle/>
        <a:p>
          <a:endParaRPr lang="ru-RU"/>
        </a:p>
      </dgm:t>
    </dgm:pt>
    <dgm:pt modelId="{9FDFB68C-0CEC-4943-98CF-4097297F860A}">
      <dgm:prSet phldrT="[Текст]" custT="1"/>
      <dgm:spPr/>
      <dgm:t>
        <a:bodyPr/>
        <a:lstStyle/>
        <a:p>
          <a:pPr algn="just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Более 4-х лет интенсивного участия в перспективных разработках и производстве безопасных, энергетически целесообразных и коммерчески рентабельных аккумуляторов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814D842-E2B7-4508-A423-03E8A4ABA1E3}" type="parTrans" cxnId="{E94275D1-854B-4F8F-8866-40E4907ED501}">
      <dgm:prSet/>
      <dgm:spPr/>
      <dgm:t>
        <a:bodyPr/>
        <a:lstStyle/>
        <a:p>
          <a:endParaRPr lang="ru-RU"/>
        </a:p>
      </dgm:t>
    </dgm:pt>
    <dgm:pt modelId="{4B90E483-E5D0-4A26-9DC7-CC1FF990FC2E}" type="sibTrans" cxnId="{E94275D1-854B-4F8F-8866-40E4907ED501}">
      <dgm:prSet/>
      <dgm:spPr/>
      <dgm:t>
        <a:bodyPr/>
        <a:lstStyle/>
        <a:p>
          <a:endParaRPr lang="ru-RU"/>
        </a:p>
      </dgm:t>
    </dgm:pt>
    <dgm:pt modelId="{14186BDD-DDA5-4A45-8A43-E5C0B0AD27D9}">
      <dgm:prSet phldrT="[Текст]" custT="1"/>
      <dgm:spPr/>
      <dgm:t>
        <a:bodyPr/>
        <a:lstStyle/>
        <a:p>
          <a:pPr algn="just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Обеспечение бесперебойной работы энергосистем автономного и резервированного питания объектов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229271A-D952-47D7-B888-6DB11B5B8656}" type="parTrans" cxnId="{8A62C2FA-9F38-4426-AD1B-D0AB705D26E4}">
      <dgm:prSet/>
      <dgm:spPr/>
      <dgm:t>
        <a:bodyPr/>
        <a:lstStyle/>
        <a:p>
          <a:endParaRPr lang="ru-RU"/>
        </a:p>
      </dgm:t>
    </dgm:pt>
    <dgm:pt modelId="{93E2D5DE-64D8-40E4-8130-E0A5E6B3A46E}" type="sibTrans" cxnId="{8A62C2FA-9F38-4426-AD1B-D0AB705D26E4}">
      <dgm:prSet/>
      <dgm:spPr/>
      <dgm:t>
        <a:bodyPr/>
        <a:lstStyle/>
        <a:p>
          <a:endParaRPr lang="ru-RU"/>
        </a:p>
      </dgm:t>
    </dgm:pt>
    <dgm:pt modelId="{D17A416B-7364-44B6-8D12-32FFEF1797F1}">
      <dgm:prSet phldrT="[Текст]" custT="1"/>
      <dgm:spPr/>
      <dgm:t>
        <a:bodyPr/>
        <a:lstStyle/>
        <a:p>
          <a:pPr algn="just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Проведение аналитических работ в сфере деятельности компании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15A3D49-AE04-4491-87D3-38E57931329B}" type="parTrans" cxnId="{97D74976-B239-429B-8DEE-98524F20CEDB}">
      <dgm:prSet/>
      <dgm:spPr/>
      <dgm:t>
        <a:bodyPr/>
        <a:lstStyle/>
        <a:p>
          <a:endParaRPr lang="ru-RU"/>
        </a:p>
      </dgm:t>
    </dgm:pt>
    <dgm:pt modelId="{CB213BD8-4D17-484D-9F3F-12CCBEB327D1}" type="sibTrans" cxnId="{97D74976-B239-429B-8DEE-98524F20CEDB}">
      <dgm:prSet/>
      <dgm:spPr/>
      <dgm:t>
        <a:bodyPr/>
        <a:lstStyle/>
        <a:p>
          <a:endParaRPr lang="ru-RU"/>
        </a:p>
      </dgm:t>
    </dgm:pt>
    <dgm:pt modelId="{E0A115E3-ED97-432A-BF43-A82FBDE789A9}">
      <dgm:prSet phldrT="[Текст]" custT="1"/>
      <dgm:spPr/>
      <dgm:t>
        <a:bodyPr/>
        <a:lstStyle/>
        <a:p>
          <a:pPr algn="just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Разработка и изготовление т.н. электронных систем управления и контроля работы литий-ионных батарей с заданными параметрами (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СКУРЗ) или, как принято в международном обозначении 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BMS (Battery Management System)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F009A608-D2B9-4EE0-8993-832D220EFECA}" type="parTrans" cxnId="{6721EBFB-E75D-44D2-8AE1-305989338DDE}">
      <dgm:prSet/>
      <dgm:spPr/>
      <dgm:t>
        <a:bodyPr/>
        <a:lstStyle/>
        <a:p>
          <a:endParaRPr lang="ru-RU"/>
        </a:p>
      </dgm:t>
    </dgm:pt>
    <dgm:pt modelId="{E3F2BA06-739F-4BFA-A97F-E9E32DC9903D}" type="sibTrans" cxnId="{6721EBFB-E75D-44D2-8AE1-305989338DDE}">
      <dgm:prSet/>
      <dgm:spPr/>
      <dgm:t>
        <a:bodyPr/>
        <a:lstStyle/>
        <a:p>
          <a:endParaRPr lang="ru-RU"/>
        </a:p>
      </dgm:t>
    </dgm:pt>
    <dgm:pt modelId="{C5FADF64-B748-47E2-832A-78CC4F0CB0BF}">
      <dgm:prSet phldrT="[Текст]" custT="1"/>
      <dgm:spPr/>
      <dgm:t>
        <a:bodyPr/>
        <a:lstStyle/>
        <a:p>
          <a:pPr algn="just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Проведение исследовательских работ в сфере деятельности компании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687C746-8A79-4CA2-96FC-3E0AAA879B7A}" type="parTrans" cxnId="{0B1F5221-1443-4DEA-B827-2F815431AD1A}">
      <dgm:prSet/>
      <dgm:spPr/>
      <dgm:t>
        <a:bodyPr/>
        <a:lstStyle/>
        <a:p>
          <a:endParaRPr lang="ru-RU"/>
        </a:p>
      </dgm:t>
    </dgm:pt>
    <dgm:pt modelId="{E9888522-2F58-47E7-AB4C-9D9002123546}" type="sibTrans" cxnId="{0B1F5221-1443-4DEA-B827-2F815431AD1A}">
      <dgm:prSet/>
      <dgm:spPr/>
      <dgm:t>
        <a:bodyPr/>
        <a:lstStyle/>
        <a:p>
          <a:endParaRPr lang="ru-RU"/>
        </a:p>
      </dgm:t>
    </dgm:pt>
    <dgm:pt modelId="{B45A9D20-29A5-47AD-8390-9CCD48AF00C3}">
      <dgm:prSet phldrT="[Текст]" custT="1"/>
      <dgm:spPr/>
      <dgm:t>
        <a:bodyPr/>
        <a:lstStyle/>
        <a:p>
          <a:pPr algn="just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Участие в разработках новых аккумуляторов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FFEC1B9D-C4CD-4309-9224-594CCE1A47F1}" type="parTrans" cxnId="{E402FE6D-1AAD-426C-AAE6-ACDFD87DC014}">
      <dgm:prSet/>
      <dgm:spPr/>
      <dgm:t>
        <a:bodyPr/>
        <a:lstStyle/>
        <a:p>
          <a:endParaRPr lang="ru-RU"/>
        </a:p>
      </dgm:t>
    </dgm:pt>
    <dgm:pt modelId="{6DC597E3-0DCC-4CB1-9230-2A75C935ACE7}" type="sibTrans" cxnId="{E402FE6D-1AAD-426C-AAE6-ACDFD87DC014}">
      <dgm:prSet/>
      <dgm:spPr/>
      <dgm:t>
        <a:bodyPr/>
        <a:lstStyle/>
        <a:p>
          <a:endParaRPr lang="ru-RU"/>
        </a:p>
      </dgm:t>
    </dgm:pt>
    <dgm:pt modelId="{8AB4696A-1693-4781-9AD5-EA9739AF7D43}">
      <dgm:prSet phldrT="[Текст]"/>
      <dgm:spPr/>
      <dgm:t>
        <a:bodyPr/>
        <a:lstStyle/>
        <a:p>
          <a:endParaRPr lang="ru-RU" dirty="0"/>
        </a:p>
      </dgm:t>
    </dgm:pt>
    <dgm:pt modelId="{930578B4-B15D-47E1-97FB-BAE098CB35C3}" type="sibTrans" cxnId="{F6A170B5-6C9F-466E-B622-B371E0287FBA}">
      <dgm:prSet/>
      <dgm:spPr/>
      <dgm:t>
        <a:bodyPr/>
        <a:lstStyle/>
        <a:p>
          <a:endParaRPr lang="ru-RU"/>
        </a:p>
      </dgm:t>
    </dgm:pt>
    <dgm:pt modelId="{DE1EE281-7820-48FC-994E-64A55AC5EC2F}" type="parTrans" cxnId="{F6A170B5-6C9F-466E-B622-B371E0287FBA}">
      <dgm:prSet/>
      <dgm:spPr/>
      <dgm:t>
        <a:bodyPr/>
        <a:lstStyle/>
        <a:p>
          <a:endParaRPr lang="ru-RU"/>
        </a:p>
      </dgm:t>
    </dgm:pt>
    <dgm:pt modelId="{BFB8F65E-BFF3-4A78-8BEE-94BDF38C7D15}">
      <dgm:prSet phldrT="[Текст]"/>
      <dgm:spPr/>
      <dgm:t>
        <a:bodyPr/>
        <a:lstStyle/>
        <a:p>
          <a:endParaRPr lang="ru-RU" dirty="0"/>
        </a:p>
      </dgm:t>
    </dgm:pt>
    <dgm:pt modelId="{B5068450-FE7B-4F42-B2DF-BADE141B95EF}" type="sibTrans" cxnId="{C89CC97B-57DB-46DD-9D61-CD756917A120}">
      <dgm:prSet/>
      <dgm:spPr/>
      <dgm:t>
        <a:bodyPr/>
        <a:lstStyle/>
        <a:p>
          <a:endParaRPr lang="ru-RU"/>
        </a:p>
      </dgm:t>
    </dgm:pt>
    <dgm:pt modelId="{678CC7ED-31E6-49F3-AAB8-8DA2E69D2057}" type="parTrans" cxnId="{C89CC97B-57DB-46DD-9D61-CD756917A120}">
      <dgm:prSet/>
      <dgm:spPr/>
      <dgm:t>
        <a:bodyPr/>
        <a:lstStyle/>
        <a:p>
          <a:endParaRPr lang="ru-RU"/>
        </a:p>
      </dgm:t>
    </dgm:pt>
    <dgm:pt modelId="{4DF58C1D-323F-5B4D-B29C-05B0F1C15B2C}" type="pres">
      <dgm:prSet presAssocID="{0685A206-5074-4ED5-A4D8-9858C60D8C5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CEAA256E-F9B5-6545-A9A5-39E35FB81CAD}" type="pres">
      <dgm:prSet presAssocID="{8AB4696A-1693-4781-9AD5-EA9739AF7D43}" presName="parenttextcomposite" presStyleCnt="0"/>
      <dgm:spPr/>
      <dgm:t>
        <a:bodyPr/>
        <a:lstStyle/>
        <a:p>
          <a:endParaRPr lang="ru-RU"/>
        </a:p>
      </dgm:t>
    </dgm:pt>
    <dgm:pt modelId="{C7094A9C-C8FC-8A4A-9DE8-D1E2915F950F}" type="pres">
      <dgm:prSet presAssocID="{8AB4696A-1693-4781-9AD5-EA9739AF7D43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9BFEF-CF77-154A-B44C-EAFF25D1E6D3}" type="pres">
      <dgm:prSet presAssocID="{8AB4696A-1693-4781-9AD5-EA9739AF7D43}" presName="composite" presStyleCnt="0"/>
      <dgm:spPr/>
      <dgm:t>
        <a:bodyPr/>
        <a:lstStyle/>
        <a:p>
          <a:endParaRPr lang="ru-RU"/>
        </a:p>
      </dgm:t>
    </dgm:pt>
    <dgm:pt modelId="{2EC08E3B-7C6D-F841-ADEC-B66D0446CADB}" type="pres">
      <dgm:prSet presAssocID="{8AB4696A-1693-4781-9AD5-EA9739AF7D43}" presName="chevron1" presStyleLbl="alignNode1" presStyleIdx="0" presStyleCnt="14" custLinFactNeighborX="-822" custLinFactNeighborY="-15210"/>
      <dgm:spPr/>
      <dgm:t>
        <a:bodyPr/>
        <a:lstStyle/>
        <a:p>
          <a:endParaRPr lang="ru-RU"/>
        </a:p>
      </dgm:t>
    </dgm:pt>
    <dgm:pt modelId="{5DCDEAD8-CCE9-DD45-81DC-5FF05F25F6FC}" type="pres">
      <dgm:prSet presAssocID="{8AB4696A-1693-4781-9AD5-EA9739AF7D43}" presName="chevron2" presStyleLbl="alignNode1" presStyleIdx="1" presStyleCnt="14" custLinFactNeighborX="-822" custLinFactNeighborY="-15210"/>
      <dgm:spPr/>
      <dgm:t>
        <a:bodyPr/>
        <a:lstStyle/>
        <a:p>
          <a:endParaRPr lang="ru-RU"/>
        </a:p>
      </dgm:t>
    </dgm:pt>
    <dgm:pt modelId="{2DC160CA-6D30-6C43-ABB4-AE5EE5378540}" type="pres">
      <dgm:prSet presAssocID="{8AB4696A-1693-4781-9AD5-EA9739AF7D43}" presName="chevron3" presStyleLbl="alignNode1" presStyleIdx="2" presStyleCnt="14" custLinFactNeighborX="-822" custLinFactNeighborY="-15210"/>
      <dgm:spPr/>
      <dgm:t>
        <a:bodyPr/>
        <a:lstStyle/>
        <a:p>
          <a:endParaRPr lang="ru-RU"/>
        </a:p>
      </dgm:t>
    </dgm:pt>
    <dgm:pt modelId="{8D0ECE70-52C7-9E4B-8EB7-DBDA695B79F1}" type="pres">
      <dgm:prSet presAssocID="{8AB4696A-1693-4781-9AD5-EA9739AF7D43}" presName="chevron4" presStyleLbl="alignNode1" presStyleIdx="3" presStyleCnt="14" custLinFactNeighborX="-822" custLinFactNeighborY="-15210"/>
      <dgm:spPr/>
      <dgm:t>
        <a:bodyPr/>
        <a:lstStyle/>
        <a:p>
          <a:endParaRPr lang="ru-RU"/>
        </a:p>
      </dgm:t>
    </dgm:pt>
    <dgm:pt modelId="{6BF540CB-888B-AF41-8281-B2E1B7688860}" type="pres">
      <dgm:prSet presAssocID="{8AB4696A-1693-4781-9AD5-EA9739AF7D43}" presName="chevron5" presStyleLbl="alignNode1" presStyleIdx="4" presStyleCnt="14" custLinFactNeighborX="-4959" custLinFactNeighborY="-15159"/>
      <dgm:spPr/>
      <dgm:t>
        <a:bodyPr/>
        <a:lstStyle/>
        <a:p>
          <a:endParaRPr lang="ru-RU"/>
        </a:p>
      </dgm:t>
    </dgm:pt>
    <dgm:pt modelId="{47A31151-1268-9847-AB06-881ADE488A82}" type="pres">
      <dgm:prSet presAssocID="{8AB4696A-1693-4781-9AD5-EA9739AF7D43}" presName="chevron6" presStyleLbl="alignNode1" presStyleIdx="5" presStyleCnt="14" custLinFactNeighborX="-822" custLinFactNeighborY="-15210"/>
      <dgm:spPr/>
      <dgm:t>
        <a:bodyPr/>
        <a:lstStyle/>
        <a:p>
          <a:endParaRPr lang="ru-RU"/>
        </a:p>
      </dgm:t>
    </dgm:pt>
    <dgm:pt modelId="{04A19605-D5F3-2D49-BCED-25C3C6D6AB62}" type="pres">
      <dgm:prSet presAssocID="{8AB4696A-1693-4781-9AD5-EA9739AF7D43}" presName="chevron7" presStyleLbl="alignNode1" presStyleIdx="6" presStyleCnt="14" custLinFactNeighborX="-822" custLinFactNeighborY="-15210"/>
      <dgm:spPr/>
      <dgm:t>
        <a:bodyPr/>
        <a:lstStyle/>
        <a:p>
          <a:endParaRPr lang="ru-RU"/>
        </a:p>
      </dgm:t>
    </dgm:pt>
    <dgm:pt modelId="{B2FE8482-3B02-8441-BD2F-9FFBA07C758A}" type="pres">
      <dgm:prSet presAssocID="{8AB4696A-1693-4781-9AD5-EA9739AF7D43}" presName="childtext" presStyleLbl="solidFgAcc1" presStyleIdx="0" presStyleCnt="2" custLinFactNeighborX="-190" custLinFactNeighborY="-1901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7D9BC-8ED2-6349-934B-A81E95E75F98}" type="pres">
      <dgm:prSet presAssocID="{930578B4-B15D-47E1-97FB-BAE098CB35C3}" presName="sibTrans" presStyleCnt="0"/>
      <dgm:spPr/>
      <dgm:t>
        <a:bodyPr/>
        <a:lstStyle/>
        <a:p>
          <a:endParaRPr lang="ru-RU"/>
        </a:p>
      </dgm:t>
    </dgm:pt>
    <dgm:pt modelId="{8EB56501-B2DE-8341-B5D1-B243FBAF1271}" type="pres">
      <dgm:prSet presAssocID="{BFB8F65E-BFF3-4A78-8BEE-94BDF38C7D15}" presName="parenttextcomposite" presStyleCnt="0"/>
      <dgm:spPr/>
      <dgm:t>
        <a:bodyPr/>
        <a:lstStyle/>
        <a:p>
          <a:endParaRPr lang="ru-RU"/>
        </a:p>
      </dgm:t>
    </dgm:pt>
    <dgm:pt modelId="{01E78A5B-9C12-7A47-A936-FDB077201948}" type="pres">
      <dgm:prSet presAssocID="{BFB8F65E-BFF3-4A78-8BEE-94BDF38C7D15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E4C0A-C449-8546-8B20-853516091932}" type="pres">
      <dgm:prSet presAssocID="{BFB8F65E-BFF3-4A78-8BEE-94BDF38C7D15}" presName="composite" presStyleCnt="0"/>
      <dgm:spPr/>
      <dgm:t>
        <a:bodyPr/>
        <a:lstStyle/>
        <a:p>
          <a:endParaRPr lang="ru-RU"/>
        </a:p>
      </dgm:t>
    </dgm:pt>
    <dgm:pt modelId="{BC25B664-1FF1-C344-905F-C3DD60BDDA60}" type="pres">
      <dgm:prSet presAssocID="{BFB8F65E-BFF3-4A78-8BEE-94BDF38C7D15}" presName="chevron1" presStyleLbl="alignNode1" presStyleIdx="7" presStyleCnt="14"/>
      <dgm:spPr/>
      <dgm:t>
        <a:bodyPr/>
        <a:lstStyle/>
        <a:p>
          <a:endParaRPr lang="ru-RU"/>
        </a:p>
      </dgm:t>
    </dgm:pt>
    <dgm:pt modelId="{E9AE2EA2-E074-DC42-8425-C6FDC7A37299}" type="pres">
      <dgm:prSet presAssocID="{BFB8F65E-BFF3-4A78-8BEE-94BDF38C7D15}" presName="chevron2" presStyleLbl="alignNode1" presStyleIdx="8" presStyleCnt="14"/>
      <dgm:spPr/>
      <dgm:t>
        <a:bodyPr/>
        <a:lstStyle/>
        <a:p>
          <a:endParaRPr lang="ru-RU"/>
        </a:p>
      </dgm:t>
    </dgm:pt>
    <dgm:pt modelId="{FE479AF8-AE18-9848-84E0-78C41DC0C9D1}" type="pres">
      <dgm:prSet presAssocID="{BFB8F65E-BFF3-4A78-8BEE-94BDF38C7D15}" presName="chevron3" presStyleLbl="alignNode1" presStyleIdx="9" presStyleCnt="14"/>
      <dgm:spPr/>
      <dgm:t>
        <a:bodyPr/>
        <a:lstStyle/>
        <a:p>
          <a:endParaRPr lang="ru-RU"/>
        </a:p>
      </dgm:t>
    </dgm:pt>
    <dgm:pt modelId="{0D0317A7-37CE-744E-BE69-33C194CCAFD7}" type="pres">
      <dgm:prSet presAssocID="{BFB8F65E-BFF3-4A78-8BEE-94BDF38C7D15}" presName="chevron4" presStyleLbl="alignNode1" presStyleIdx="10" presStyleCnt="14"/>
      <dgm:spPr/>
      <dgm:t>
        <a:bodyPr/>
        <a:lstStyle/>
        <a:p>
          <a:endParaRPr lang="ru-RU"/>
        </a:p>
      </dgm:t>
    </dgm:pt>
    <dgm:pt modelId="{F390CB5D-7AA4-F94A-AFB3-AD9C9C006CF3}" type="pres">
      <dgm:prSet presAssocID="{BFB8F65E-BFF3-4A78-8BEE-94BDF38C7D15}" presName="chevron5" presStyleLbl="alignNode1" presStyleIdx="11" presStyleCnt="14"/>
      <dgm:spPr/>
      <dgm:t>
        <a:bodyPr/>
        <a:lstStyle/>
        <a:p>
          <a:endParaRPr lang="ru-RU"/>
        </a:p>
      </dgm:t>
    </dgm:pt>
    <dgm:pt modelId="{E939D500-D56A-ED4A-BD8D-CC8EB22FDF9C}" type="pres">
      <dgm:prSet presAssocID="{BFB8F65E-BFF3-4A78-8BEE-94BDF38C7D15}" presName="chevron6" presStyleLbl="alignNode1" presStyleIdx="12" presStyleCnt="14"/>
      <dgm:spPr/>
      <dgm:t>
        <a:bodyPr/>
        <a:lstStyle/>
        <a:p>
          <a:endParaRPr lang="ru-RU"/>
        </a:p>
      </dgm:t>
    </dgm:pt>
    <dgm:pt modelId="{46C26968-FC10-2C4C-B581-9A47FF5A7070}" type="pres">
      <dgm:prSet presAssocID="{BFB8F65E-BFF3-4A78-8BEE-94BDF38C7D15}" presName="chevron7" presStyleLbl="alignNode1" presStyleIdx="13" presStyleCnt="14"/>
      <dgm:spPr/>
      <dgm:t>
        <a:bodyPr/>
        <a:lstStyle/>
        <a:p>
          <a:endParaRPr lang="ru-RU"/>
        </a:p>
      </dgm:t>
    </dgm:pt>
    <dgm:pt modelId="{6B058BE5-B2B4-F84D-8059-3F73050111AB}" type="pres">
      <dgm:prSet presAssocID="{BFB8F65E-BFF3-4A78-8BEE-94BDF38C7D15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AEFA6C-2873-A141-BB5E-AA66AE6D112F}" type="presOf" srcId="{9FDFB68C-0CEC-4943-98CF-4097297F860A}" destId="{B2FE8482-3B02-8441-BD2F-9FFBA07C758A}" srcOrd="0" destOrd="1" presId="urn:microsoft.com/office/officeart/2008/layout/VerticalAccentList"/>
    <dgm:cxn modelId="{F6A170B5-6C9F-466E-B622-B371E0287FBA}" srcId="{0685A206-5074-4ED5-A4D8-9858C60D8C5C}" destId="{8AB4696A-1693-4781-9AD5-EA9739AF7D43}" srcOrd="0" destOrd="0" parTransId="{DE1EE281-7820-48FC-994E-64A55AC5EC2F}" sibTransId="{930578B4-B15D-47E1-97FB-BAE098CB35C3}"/>
    <dgm:cxn modelId="{613561D2-6073-5245-BC18-A68EA05E8BBD}" type="presOf" srcId="{C5FADF64-B748-47E2-832A-78CC4F0CB0BF}" destId="{6B058BE5-B2B4-F84D-8059-3F73050111AB}" srcOrd="0" destOrd="2" presId="urn:microsoft.com/office/officeart/2008/layout/VerticalAccentList"/>
    <dgm:cxn modelId="{3B0C5A8E-A84D-FA4D-9281-0C1E7CB17C0F}" type="presOf" srcId="{3B31FFAD-0698-499F-9555-993FBBA052DA}" destId="{B2FE8482-3B02-8441-BD2F-9FFBA07C758A}" srcOrd="0" destOrd="0" presId="urn:microsoft.com/office/officeart/2008/layout/VerticalAccentList"/>
    <dgm:cxn modelId="{CC38AB2D-340B-5C41-9967-DB2353340979}" type="presOf" srcId="{BFB8F65E-BFF3-4A78-8BEE-94BDF38C7D15}" destId="{01E78A5B-9C12-7A47-A936-FDB077201948}" srcOrd="0" destOrd="0" presId="urn:microsoft.com/office/officeart/2008/layout/VerticalAccentList"/>
    <dgm:cxn modelId="{502C7361-8157-F244-B566-4EFB8DC5416F}" type="presOf" srcId="{D17A416B-7364-44B6-8D12-32FFEF1797F1}" destId="{6B058BE5-B2B4-F84D-8059-3F73050111AB}" srcOrd="0" destOrd="1" presId="urn:microsoft.com/office/officeart/2008/layout/VerticalAccentList"/>
    <dgm:cxn modelId="{97D74976-B239-429B-8DEE-98524F20CEDB}" srcId="{BFB8F65E-BFF3-4A78-8BEE-94BDF38C7D15}" destId="{D17A416B-7364-44B6-8D12-32FFEF1797F1}" srcOrd="1" destOrd="0" parTransId="{C15A3D49-AE04-4491-87D3-38E57931329B}" sibTransId="{CB213BD8-4D17-484D-9F3F-12CCBEB327D1}"/>
    <dgm:cxn modelId="{6721EBFB-E75D-44D2-8AE1-305989338DDE}" srcId="{8AB4696A-1693-4781-9AD5-EA9739AF7D43}" destId="{E0A115E3-ED97-432A-BF43-A82FBDE789A9}" srcOrd="2" destOrd="0" parTransId="{F009A608-D2B9-4EE0-8993-832D220EFECA}" sibTransId="{E3F2BA06-739F-4BFA-A97F-E9E32DC9903D}"/>
    <dgm:cxn modelId="{0B1F5221-1443-4DEA-B827-2F815431AD1A}" srcId="{BFB8F65E-BFF3-4A78-8BEE-94BDF38C7D15}" destId="{C5FADF64-B748-47E2-832A-78CC4F0CB0BF}" srcOrd="2" destOrd="0" parTransId="{3687C746-8A79-4CA2-96FC-3E0AAA879B7A}" sibTransId="{E9888522-2F58-47E7-AB4C-9D9002123546}"/>
    <dgm:cxn modelId="{03D5412C-CFBB-2744-AE87-D677A23DA519}" type="presOf" srcId="{B45A9D20-29A5-47AD-8390-9CCD48AF00C3}" destId="{6B058BE5-B2B4-F84D-8059-3F73050111AB}" srcOrd="0" destOrd="3" presId="urn:microsoft.com/office/officeart/2008/layout/VerticalAccentList"/>
    <dgm:cxn modelId="{C89CC97B-57DB-46DD-9D61-CD756917A120}" srcId="{0685A206-5074-4ED5-A4D8-9858C60D8C5C}" destId="{BFB8F65E-BFF3-4A78-8BEE-94BDF38C7D15}" srcOrd="1" destOrd="0" parTransId="{678CC7ED-31E6-49F3-AAB8-8DA2E69D2057}" sibTransId="{B5068450-FE7B-4F42-B2DF-BADE141B95EF}"/>
    <dgm:cxn modelId="{580A5CFB-C42E-EB45-BE5B-D7C8D1AC4A5E}" type="presOf" srcId="{14186BDD-DDA5-4A45-8A43-E5C0B0AD27D9}" destId="{6B058BE5-B2B4-F84D-8059-3F73050111AB}" srcOrd="0" destOrd="0" presId="urn:microsoft.com/office/officeart/2008/layout/VerticalAccentList"/>
    <dgm:cxn modelId="{E402FE6D-1AAD-426C-AAE6-ACDFD87DC014}" srcId="{BFB8F65E-BFF3-4A78-8BEE-94BDF38C7D15}" destId="{B45A9D20-29A5-47AD-8390-9CCD48AF00C3}" srcOrd="3" destOrd="0" parTransId="{FFEC1B9D-C4CD-4309-9224-594CCE1A47F1}" sibTransId="{6DC597E3-0DCC-4CB1-9230-2A75C935ACE7}"/>
    <dgm:cxn modelId="{2614607B-1710-3B42-B09C-1E0F1A1708E6}" type="presOf" srcId="{0685A206-5074-4ED5-A4D8-9858C60D8C5C}" destId="{4DF58C1D-323F-5B4D-B29C-05B0F1C15B2C}" srcOrd="0" destOrd="0" presId="urn:microsoft.com/office/officeart/2008/layout/VerticalAccentList"/>
    <dgm:cxn modelId="{71C8D89D-BC64-8343-BBE3-AD8C65B03DE1}" type="presOf" srcId="{8AB4696A-1693-4781-9AD5-EA9739AF7D43}" destId="{C7094A9C-C8FC-8A4A-9DE8-D1E2915F950F}" srcOrd="0" destOrd="0" presId="urn:microsoft.com/office/officeart/2008/layout/VerticalAccentList"/>
    <dgm:cxn modelId="{ABF825EA-442D-1449-A1D3-20B4DD7FDFB7}" type="presOf" srcId="{E0A115E3-ED97-432A-BF43-A82FBDE789A9}" destId="{B2FE8482-3B02-8441-BD2F-9FFBA07C758A}" srcOrd="0" destOrd="2" presId="urn:microsoft.com/office/officeart/2008/layout/VerticalAccentList"/>
    <dgm:cxn modelId="{8A62C2FA-9F38-4426-AD1B-D0AB705D26E4}" srcId="{BFB8F65E-BFF3-4A78-8BEE-94BDF38C7D15}" destId="{14186BDD-DDA5-4A45-8A43-E5C0B0AD27D9}" srcOrd="0" destOrd="0" parTransId="{7229271A-D952-47D7-B888-6DB11B5B8656}" sibTransId="{93E2D5DE-64D8-40E4-8130-E0A5E6B3A46E}"/>
    <dgm:cxn modelId="{E94275D1-854B-4F8F-8866-40E4907ED501}" srcId="{8AB4696A-1693-4781-9AD5-EA9739AF7D43}" destId="{9FDFB68C-0CEC-4943-98CF-4097297F860A}" srcOrd="1" destOrd="0" parTransId="{3814D842-E2B7-4508-A423-03E8A4ABA1E3}" sibTransId="{4B90E483-E5D0-4A26-9DC7-CC1FF990FC2E}"/>
    <dgm:cxn modelId="{40EF410D-AFA3-4471-BB29-A0DA8BFE6A7A}" srcId="{8AB4696A-1693-4781-9AD5-EA9739AF7D43}" destId="{3B31FFAD-0698-499F-9555-993FBBA052DA}" srcOrd="0" destOrd="0" parTransId="{449BC88F-9E46-424F-A7B8-B4FD8F35DAAE}" sibTransId="{67441B17-0221-49E5-9F4B-CB7E29FA51E1}"/>
    <dgm:cxn modelId="{61A1DFE6-15BE-EF4D-A1E7-0BFB5655AF42}" type="presParOf" srcId="{4DF58C1D-323F-5B4D-B29C-05B0F1C15B2C}" destId="{CEAA256E-F9B5-6545-A9A5-39E35FB81CAD}" srcOrd="0" destOrd="0" presId="urn:microsoft.com/office/officeart/2008/layout/VerticalAccentList"/>
    <dgm:cxn modelId="{6D954BF1-DBB5-CE4D-9480-69EAD21A68D4}" type="presParOf" srcId="{CEAA256E-F9B5-6545-A9A5-39E35FB81CAD}" destId="{C7094A9C-C8FC-8A4A-9DE8-D1E2915F950F}" srcOrd="0" destOrd="0" presId="urn:microsoft.com/office/officeart/2008/layout/VerticalAccentList"/>
    <dgm:cxn modelId="{F1010E36-FB2C-DC4F-88D4-C423F5BFE0AD}" type="presParOf" srcId="{4DF58C1D-323F-5B4D-B29C-05B0F1C15B2C}" destId="{CAD9BFEF-CF77-154A-B44C-EAFF25D1E6D3}" srcOrd="1" destOrd="0" presId="urn:microsoft.com/office/officeart/2008/layout/VerticalAccentList"/>
    <dgm:cxn modelId="{037542EA-BB72-0C4C-B924-C4D665923C77}" type="presParOf" srcId="{CAD9BFEF-CF77-154A-B44C-EAFF25D1E6D3}" destId="{2EC08E3B-7C6D-F841-ADEC-B66D0446CADB}" srcOrd="0" destOrd="0" presId="urn:microsoft.com/office/officeart/2008/layout/VerticalAccentList"/>
    <dgm:cxn modelId="{0334587E-D25A-1940-86B7-7D0846C0458D}" type="presParOf" srcId="{CAD9BFEF-CF77-154A-B44C-EAFF25D1E6D3}" destId="{5DCDEAD8-CCE9-DD45-81DC-5FF05F25F6FC}" srcOrd="1" destOrd="0" presId="urn:microsoft.com/office/officeart/2008/layout/VerticalAccentList"/>
    <dgm:cxn modelId="{684AC5D3-D0DE-6E4C-BE11-640BD67906CF}" type="presParOf" srcId="{CAD9BFEF-CF77-154A-B44C-EAFF25D1E6D3}" destId="{2DC160CA-6D30-6C43-ABB4-AE5EE5378540}" srcOrd="2" destOrd="0" presId="urn:microsoft.com/office/officeart/2008/layout/VerticalAccentList"/>
    <dgm:cxn modelId="{67B38ABF-8EF6-A343-AAAE-A8F4B3CBC9DB}" type="presParOf" srcId="{CAD9BFEF-CF77-154A-B44C-EAFF25D1E6D3}" destId="{8D0ECE70-52C7-9E4B-8EB7-DBDA695B79F1}" srcOrd="3" destOrd="0" presId="urn:microsoft.com/office/officeart/2008/layout/VerticalAccentList"/>
    <dgm:cxn modelId="{C9B38CD3-01BB-A140-B085-BE6067B84B78}" type="presParOf" srcId="{CAD9BFEF-CF77-154A-B44C-EAFF25D1E6D3}" destId="{6BF540CB-888B-AF41-8281-B2E1B7688860}" srcOrd="4" destOrd="0" presId="urn:microsoft.com/office/officeart/2008/layout/VerticalAccentList"/>
    <dgm:cxn modelId="{E9C0A585-7515-A649-9D2A-A5779E22C122}" type="presParOf" srcId="{CAD9BFEF-CF77-154A-B44C-EAFF25D1E6D3}" destId="{47A31151-1268-9847-AB06-881ADE488A82}" srcOrd="5" destOrd="0" presId="urn:microsoft.com/office/officeart/2008/layout/VerticalAccentList"/>
    <dgm:cxn modelId="{1DA8E016-661D-7E4F-82CB-9FCE31582BC7}" type="presParOf" srcId="{CAD9BFEF-CF77-154A-B44C-EAFF25D1E6D3}" destId="{04A19605-D5F3-2D49-BCED-25C3C6D6AB62}" srcOrd="6" destOrd="0" presId="urn:microsoft.com/office/officeart/2008/layout/VerticalAccentList"/>
    <dgm:cxn modelId="{B9EA50E6-DD1B-1042-8080-7C73A5D7F838}" type="presParOf" srcId="{CAD9BFEF-CF77-154A-B44C-EAFF25D1E6D3}" destId="{B2FE8482-3B02-8441-BD2F-9FFBA07C758A}" srcOrd="7" destOrd="0" presId="urn:microsoft.com/office/officeart/2008/layout/VerticalAccentList"/>
    <dgm:cxn modelId="{FDF9E40B-9F31-3746-8346-2B16BFAC344A}" type="presParOf" srcId="{4DF58C1D-323F-5B4D-B29C-05B0F1C15B2C}" destId="{B667D9BC-8ED2-6349-934B-A81E95E75F98}" srcOrd="2" destOrd="0" presId="urn:microsoft.com/office/officeart/2008/layout/VerticalAccentList"/>
    <dgm:cxn modelId="{8BDD3160-5070-EC4C-BA88-F5CAC54BFF2A}" type="presParOf" srcId="{4DF58C1D-323F-5B4D-B29C-05B0F1C15B2C}" destId="{8EB56501-B2DE-8341-B5D1-B243FBAF1271}" srcOrd="3" destOrd="0" presId="urn:microsoft.com/office/officeart/2008/layout/VerticalAccentList"/>
    <dgm:cxn modelId="{D82F94C5-2B37-E14F-B99A-BE17E4DA3E3D}" type="presParOf" srcId="{8EB56501-B2DE-8341-B5D1-B243FBAF1271}" destId="{01E78A5B-9C12-7A47-A936-FDB077201948}" srcOrd="0" destOrd="0" presId="urn:microsoft.com/office/officeart/2008/layout/VerticalAccentList"/>
    <dgm:cxn modelId="{AE05FA57-9BEA-C242-ABE8-8BE40F7864E0}" type="presParOf" srcId="{4DF58C1D-323F-5B4D-B29C-05B0F1C15B2C}" destId="{170E4C0A-C449-8546-8B20-853516091932}" srcOrd="4" destOrd="0" presId="urn:microsoft.com/office/officeart/2008/layout/VerticalAccentList"/>
    <dgm:cxn modelId="{68D1FAFD-65CF-084D-9DF6-7212033B24FE}" type="presParOf" srcId="{170E4C0A-C449-8546-8B20-853516091932}" destId="{BC25B664-1FF1-C344-905F-C3DD60BDDA60}" srcOrd="0" destOrd="0" presId="urn:microsoft.com/office/officeart/2008/layout/VerticalAccentList"/>
    <dgm:cxn modelId="{09EC808E-FE3A-0A4C-9CA8-F8D8EE86A27D}" type="presParOf" srcId="{170E4C0A-C449-8546-8B20-853516091932}" destId="{E9AE2EA2-E074-DC42-8425-C6FDC7A37299}" srcOrd="1" destOrd="0" presId="urn:microsoft.com/office/officeart/2008/layout/VerticalAccentList"/>
    <dgm:cxn modelId="{F4206D85-1CD5-EB4D-96B5-ADC75078236F}" type="presParOf" srcId="{170E4C0A-C449-8546-8B20-853516091932}" destId="{FE479AF8-AE18-9848-84E0-78C41DC0C9D1}" srcOrd="2" destOrd="0" presId="urn:microsoft.com/office/officeart/2008/layout/VerticalAccentList"/>
    <dgm:cxn modelId="{C309533E-0002-494C-A2E3-BCCE0D5C6075}" type="presParOf" srcId="{170E4C0A-C449-8546-8B20-853516091932}" destId="{0D0317A7-37CE-744E-BE69-33C194CCAFD7}" srcOrd="3" destOrd="0" presId="urn:microsoft.com/office/officeart/2008/layout/VerticalAccentList"/>
    <dgm:cxn modelId="{855D7CE3-04BD-6E40-B6B5-2DE2BFB1AD9D}" type="presParOf" srcId="{170E4C0A-C449-8546-8B20-853516091932}" destId="{F390CB5D-7AA4-F94A-AFB3-AD9C9C006CF3}" srcOrd="4" destOrd="0" presId="urn:microsoft.com/office/officeart/2008/layout/VerticalAccentList"/>
    <dgm:cxn modelId="{6E844A71-03FC-5D4B-BEAA-75E3A6E50269}" type="presParOf" srcId="{170E4C0A-C449-8546-8B20-853516091932}" destId="{E939D500-D56A-ED4A-BD8D-CC8EB22FDF9C}" srcOrd="5" destOrd="0" presId="urn:microsoft.com/office/officeart/2008/layout/VerticalAccentList"/>
    <dgm:cxn modelId="{45728266-AA8B-DB41-850B-4CF45EF5EB5D}" type="presParOf" srcId="{170E4C0A-C449-8546-8B20-853516091932}" destId="{46C26968-FC10-2C4C-B581-9A47FF5A7070}" srcOrd="6" destOrd="0" presId="urn:microsoft.com/office/officeart/2008/layout/VerticalAccentList"/>
    <dgm:cxn modelId="{449D0B91-02F6-3D4E-80EB-41BAE2A541EA}" type="presParOf" srcId="{170E4C0A-C449-8546-8B20-853516091932}" destId="{6B058BE5-B2B4-F84D-8059-3F73050111AB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8720F7-D003-4418-B937-7F9B3FB44A5E}" type="doc">
      <dgm:prSet loTypeId="urn:microsoft.com/office/officeart/2008/layout/CircularPictureCallout" loCatId="picture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CD48452-76F5-4077-8A77-16AFD06A5E0C}">
      <dgm:prSet/>
      <dgm:spPr/>
      <dgm:t>
        <a:bodyPr/>
        <a:lstStyle/>
        <a:p>
          <a:endParaRPr lang="ru-RU"/>
        </a:p>
      </dgm:t>
    </dgm:pt>
    <dgm:pt modelId="{B5619D82-5DDE-43A6-B2FB-0D76771B2A73}" type="parTrans" cxnId="{D2EE5386-E4FA-40A1-A289-335A14482BC1}">
      <dgm:prSet/>
      <dgm:spPr/>
      <dgm:t>
        <a:bodyPr/>
        <a:lstStyle/>
        <a:p>
          <a:endParaRPr lang="ru-RU"/>
        </a:p>
      </dgm:t>
    </dgm:pt>
    <dgm:pt modelId="{94872983-4D95-4417-8DEA-43AEAE3B0A56}" type="sibTrans" cxnId="{D2EE5386-E4FA-40A1-A289-335A14482BC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9B6E93B5-F17A-4F38-8D7D-C9BF11AB3393}">
      <dgm:prSet phldrT="[Текст]" phldr="1"/>
      <dgm:spPr/>
      <dgm:t>
        <a:bodyPr/>
        <a:lstStyle/>
        <a:p>
          <a:endParaRPr lang="ru-RU" dirty="0"/>
        </a:p>
      </dgm:t>
    </dgm:pt>
    <dgm:pt modelId="{80B5389C-3153-467D-A88A-561BFB23E3EE}" type="parTrans" cxnId="{28833C9E-BD62-4ECA-952D-86F2E1505BE3}">
      <dgm:prSet/>
      <dgm:spPr/>
      <dgm:t>
        <a:bodyPr/>
        <a:lstStyle/>
        <a:p>
          <a:endParaRPr lang="ru-RU"/>
        </a:p>
      </dgm:t>
    </dgm:pt>
    <dgm:pt modelId="{334A3E5A-4D4A-4D85-8999-8044C99CE28D}" type="sibTrans" cxnId="{28833C9E-BD62-4ECA-952D-86F2E1505BE3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ru-RU"/>
        </a:p>
      </dgm:t>
    </dgm:pt>
    <dgm:pt modelId="{FCA0BE6F-822A-4328-BB95-A23A20300F1D}">
      <dgm:prSet phldrT="[Текст]" phldr="1"/>
      <dgm:spPr/>
      <dgm:t>
        <a:bodyPr/>
        <a:lstStyle/>
        <a:p>
          <a:endParaRPr lang="ru-RU"/>
        </a:p>
      </dgm:t>
    </dgm:pt>
    <dgm:pt modelId="{6C3C57AE-D23A-42AD-B9ED-E9A3C9E27730}" type="parTrans" cxnId="{518F680B-EA96-4CED-BEDC-4B3159CEB1B7}">
      <dgm:prSet/>
      <dgm:spPr/>
      <dgm:t>
        <a:bodyPr/>
        <a:lstStyle/>
        <a:p>
          <a:endParaRPr lang="ru-RU"/>
        </a:p>
      </dgm:t>
    </dgm:pt>
    <dgm:pt modelId="{F943E40C-FC42-4C45-A003-50550AD6E584}" type="sibTrans" cxnId="{518F680B-EA96-4CED-BEDC-4B3159CEB1B7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ru-RU"/>
        </a:p>
      </dgm:t>
    </dgm:pt>
    <dgm:pt modelId="{B8043014-BD5D-4D1A-BBFE-4E999ABF3401}">
      <dgm:prSet phldrT="[Текст]" phldr="1"/>
      <dgm:spPr/>
      <dgm:t>
        <a:bodyPr/>
        <a:lstStyle/>
        <a:p>
          <a:endParaRPr lang="ru-RU"/>
        </a:p>
      </dgm:t>
    </dgm:pt>
    <dgm:pt modelId="{7C058E6D-FA8B-4CC3-B69A-65E5714321F0}" type="parTrans" cxnId="{600F3FD0-3892-4B7D-8BEB-D7447B95923F}">
      <dgm:prSet/>
      <dgm:spPr/>
      <dgm:t>
        <a:bodyPr/>
        <a:lstStyle/>
        <a:p>
          <a:endParaRPr lang="ru-RU"/>
        </a:p>
      </dgm:t>
    </dgm:pt>
    <dgm:pt modelId="{B7B9C1CD-49F7-44A9-BEB4-017798D90258}" type="sibTrans" cxnId="{600F3FD0-3892-4B7D-8BEB-D7447B95923F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ru-RU"/>
        </a:p>
      </dgm:t>
    </dgm:pt>
    <dgm:pt modelId="{7ED25B3B-C5AD-4B2F-AC22-68C91C925739}" type="pres">
      <dgm:prSet presAssocID="{FC8720F7-D003-4418-B937-7F9B3FB44A5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E6D0800-CE3E-4F1A-8EA2-E5813F0F5EAD}" type="pres">
      <dgm:prSet presAssocID="{FC8720F7-D003-4418-B937-7F9B3FB44A5E}" presName="Name1" presStyleCnt="0"/>
      <dgm:spPr/>
    </dgm:pt>
    <dgm:pt modelId="{3957F5D4-097A-4DE6-B92D-C501E651BA82}" type="pres">
      <dgm:prSet presAssocID="{94872983-4D95-4417-8DEA-43AEAE3B0A56}" presName="picture_1" presStyleCnt="0"/>
      <dgm:spPr/>
    </dgm:pt>
    <dgm:pt modelId="{3B28CE76-B581-49BF-91D3-0C824331B79D}" type="pres">
      <dgm:prSet presAssocID="{94872983-4D95-4417-8DEA-43AEAE3B0A56}" presName="pictureRepeatNode" presStyleLbl="alignImgPlace1" presStyleIdx="0" presStyleCnt="4"/>
      <dgm:spPr/>
      <dgm:t>
        <a:bodyPr/>
        <a:lstStyle/>
        <a:p>
          <a:endParaRPr lang="ru-RU"/>
        </a:p>
      </dgm:t>
    </dgm:pt>
    <dgm:pt modelId="{10970FDE-9567-4FF0-A712-66CEA1328093}" type="pres">
      <dgm:prSet presAssocID="{2CD48452-76F5-4077-8A77-16AFD06A5E0C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9E485-A945-44CB-9B53-7FB78077B64D}" type="pres">
      <dgm:prSet presAssocID="{334A3E5A-4D4A-4D85-8999-8044C99CE28D}" presName="picture_2" presStyleCnt="0"/>
      <dgm:spPr/>
    </dgm:pt>
    <dgm:pt modelId="{71D5E963-BD21-4E8C-AD33-27FA20A68884}" type="pres">
      <dgm:prSet presAssocID="{334A3E5A-4D4A-4D85-8999-8044C99CE28D}" presName="pictureRepeatNode" presStyleLbl="alignImgPlace1" presStyleIdx="1" presStyleCnt="4"/>
      <dgm:spPr/>
      <dgm:t>
        <a:bodyPr/>
        <a:lstStyle/>
        <a:p>
          <a:endParaRPr lang="ru-RU"/>
        </a:p>
      </dgm:t>
    </dgm:pt>
    <dgm:pt modelId="{0CB54F8E-41C1-41DD-BA83-E2BC406787BB}" type="pres">
      <dgm:prSet presAssocID="{9B6E93B5-F17A-4F38-8D7D-C9BF11AB3393}" presName="line_2" presStyleLbl="parChTrans1D1" presStyleIdx="0" presStyleCnt="3"/>
      <dgm:spPr>
        <a:ln w="76200"/>
      </dgm:spPr>
      <dgm:t>
        <a:bodyPr/>
        <a:lstStyle/>
        <a:p>
          <a:endParaRPr lang="ru-RU"/>
        </a:p>
      </dgm:t>
    </dgm:pt>
    <dgm:pt modelId="{DCF7AA25-699D-4F3D-A914-A1228E2CD730}" type="pres">
      <dgm:prSet presAssocID="{9B6E93B5-F17A-4F38-8D7D-C9BF11AB3393}" presName="textparent_2" presStyleLbl="node1" presStyleIdx="0" presStyleCnt="0"/>
      <dgm:spPr/>
    </dgm:pt>
    <dgm:pt modelId="{D03BE4A7-842A-4265-A425-4A58D5FD737B}" type="pres">
      <dgm:prSet presAssocID="{9B6E93B5-F17A-4F38-8D7D-C9BF11AB3393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4E679-62FC-452A-8C06-470228C03FE5}" type="pres">
      <dgm:prSet presAssocID="{F943E40C-FC42-4C45-A003-50550AD6E584}" presName="picture_3" presStyleCnt="0"/>
      <dgm:spPr/>
    </dgm:pt>
    <dgm:pt modelId="{88267ED1-0AC5-4F49-9032-5CBC9C02F4A5}" type="pres">
      <dgm:prSet presAssocID="{F943E40C-FC42-4C45-A003-50550AD6E584}" presName="pictureRepeatNode" presStyleLbl="alignImgPlace1" presStyleIdx="2" presStyleCnt="4"/>
      <dgm:spPr/>
      <dgm:t>
        <a:bodyPr/>
        <a:lstStyle/>
        <a:p>
          <a:endParaRPr lang="ru-RU"/>
        </a:p>
      </dgm:t>
    </dgm:pt>
    <dgm:pt modelId="{572072E1-8D2F-46F8-A34D-9AAC047082B2}" type="pres">
      <dgm:prSet presAssocID="{FCA0BE6F-822A-4328-BB95-A23A20300F1D}" presName="line_3" presStyleLbl="parChTrans1D1" presStyleIdx="1" presStyleCnt="3"/>
      <dgm:spPr>
        <a:ln w="76200"/>
      </dgm:spPr>
      <dgm:t>
        <a:bodyPr/>
        <a:lstStyle/>
        <a:p>
          <a:endParaRPr lang="ru-RU"/>
        </a:p>
      </dgm:t>
    </dgm:pt>
    <dgm:pt modelId="{045C42A0-D320-4AC4-B774-B541F2333AEF}" type="pres">
      <dgm:prSet presAssocID="{FCA0BE6F-822A-4328-BB95-A23A20300F1D}" presName="textparent_3" presStyleLbl="node1" presStyleIdx="0" presStyleCnt="0"/>
      <dgm:spPr/>
    </dgm:pt>
    <dgm:pt modelId="{61AB160B-F27A-482E-AD6F-2C095E93FD87}" type="pres">
      <dgm:prSet presAssocID="{FCA0BE6F-822A-4328-BB95-A23A20300F1D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3460D-1ED1-49C5-BE98-A984F2DF8E67}" type="pres">
      <dgm:prSet presAssocID="{B7B9C1CD-49F7-44A9-BEB4-017798D90258}" presName="picture_4" presStyleCnt="0"/>
      <dgm:spPr/>
    </dgm:pt>
    <dgm:pt modelId="{B5733EDB-DB6C-4C4E-BDF2-E49C24943531}" type="pres">
      <dgm:prSet presAssocID="{B7B9C1CD-49F7-44A9-BEB4-017798D90258}" presName="pictureRepeatNode" presStyleLbl="alignImgPlace1" presStyleIdx="3" presStyleCnt="4"/>
      <dgm:spPr/>
      <dgm:t>
        <a:bodyPr/>
        <a:lstStyle/>
        <a:p>
          <a:endParaRPr lang="ru-RU"/>
        </a:p>
      </dgm:t>
    </dgm:pt>
    <dgm:pt modelId="{84203F16-53B1-4E9E-A94E-D483E266B39C}" type="pres">
      <dgm:prSet presAssocID="{B8043014-BD5D-4D1A-BBFE-4E999ABF3401}" presName="line_4" presStyleLbl="parChTrans1D1" presStyleIdx="2" presStyleCnt="3"/>
      <dgm:spPr>
        <a:ln w="76200"/>
      </dgm:spPr>
      <dgm:t>
        <a:bodyPr/>
        <a:lstStyle/>
        <a:p>
          <a:endParaRPr lang="ru-RU"/>
        </a:p>
      </dgm:t>
    </dgm:pt>
    <dgm:pt modelId="{E7DA5114-4ED2-4074-BFA3-E8FCAC42FB2F}" type="pres">
      <dgm:prSet presAssocID="{B8043014-BD5D-4D1A-BBFE-4E999ABF3401}" presName="textparent_4" presStyleLbl="node1" presStyleIdx="0" presStyleCnt="0"/>
      <dgm:spPr/>
    </dgm:pt>
    <dgm:pt modelId="{6296E539-4C72-4889-B191-12DB568ADD04}" type="pres">
      <dgm:prSet presAssocID="{B8043014-BD5D-4D1A-BBFE-4E999ABF3401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BA442A-0275-4581-AC1C-9C447AEB8EBF}" type="presOf" srcId="{B7B9C1CD-49F7-44A9-BEB4-017798D90258}" destId="{B5733EDB-DB6C-4C4E-BDF2-E49C24943531}" srcOrd="0" destOrd="0" presId="urn:microsoft.com/office/officeart/2008/layout/CircularPictureCallout"/>
    <dgm:cxn modelId="{067E8A85-699E-4AB8-99E0-DCD4DB12117C}" type="presOf" srcId="{334A3E5A-4D4A-4D85-8999-8044C99CE28D}" destId="{71D5E963-BD21-4E8C-AD33-27FA20A68884}" srcOrd="0" destOrd="0" presId="urn:microsoft.com/office/officeart/2008/layout/CircularPictureCallout"/>
    <dgm:cxn modelId="{B73B521C-1946-4959-8829-B9489ABC0AE9}" type="presOf" srcId="{FC8720F7-D003-4418-B937-7F9B3FB44A5E}" destId="{7ED25B3B-C5AD-4B2F-AC22-68C91C925739}" srcOrd="0" destOrd="0" presId="urn:microsoft.com/office/officeart/2008/layout/CircularPictureCallout"/>
    <dgm:cxn modelId="{D2EE5386-E4FA-40A1-A289-335A14482BC1}" srcId="{FC8720F7-D003-4418-B937-7F9B3FB44A5E}" destId="{2CD48452-76F5-4077-8A77-16AFD06A5E0C}" srcOrd="0" destOrd="0" parTransId="{B5619D82-5DDE-43A6-B2FB-0D76771B2A73}" sibTransId="{94872983-4D95-4417-8DEA-43AEAE3B0A56}"/>
    <dgm:cxn modelId="{600F3FD0-3892-4B7D-8BEB-D7447B95923F}" srcId="{FC8720F7-D003-4418-B937-7F9B3FB44A5E}" destId="{B8043014-BD5D-4D1A-BBFE-4E999ABF3401}" srcOrd="3" destOrd="0" parTransId="{7C058E6D-FA8B-4CC3-B69A-65E5714321F0}" sibTransId="{B7B9C1CD-49F7-44A9-BEB4-017798D90258}"/>
    <dgm:cxn modelId="{FAB3F9AE-42F1-4B6B-B3CC-26842115C5E6}" type="presOf" srcId="{F943E40C-FC42-4C45-A003-50550AD6E584}" destId="{88267ED1-0AC5-4F49-9032-5CBC9C02F4A5}" srcOrd="0" destOrd="0" presId="urn:microsoft.com/office/officeart/2008/layout/CircularPictureCallout"/>
    <dgm:cxn modelId="{28833C9E-BD62-4ECA-952D-86F2E1505BE3}" srcId="{FC8720F7-D003-4418-B937-7F9B3FB44A5E}" destId="{9B6E93B5-F17A-4F38-8D7D-C9BF11AB3393}" srcOrd="1" destOrd="0" parTransId="{80B5389C-3153-467D-A88A-561BFB23E3EE}" sibTransId="{334A3E5A-4D4A-4D85-8999-8044C99CE28D}"/>
    <dgm:cxn modelId="{518F680B-EA96-4CED-BEDC-4B3159CEB1B7}" srcId="{FC8720F7-D003-4418-B937-7F9B3FB44A5E}" destId="{FCA0BE6F-822A-4328-BB95-A23A20300F1D}" srcOrd="2" destOrd="0" parTransId="{6C3C57AE-D23A-42AD-B9ED-E9A3C9E27730}" sibTransId="{F943E40C-FC42-4C45-A003-50550AD6E584}"/>
    <dgm:cxn modelId="{D24A0E6E-68D1-451F-9221-12FA13AD6D92}" type="presOf" srcId="{9B6E93B5-F17A-4F38-8D7D-C9BF11AB3393}" destId="{D03BE4A7-842A-4265-A425-4A58D5FD737B}" srcOrd="0" destOrd="0" presId="urn:microsoft.com/office/officeart/2008/layout/CircularPictureCallout"/>
    <dgm:cxn modelId="{C29A0B2D-8C2D-4C7D-8B5F-8CD862BF842C}" type="presOf" srcId="{B8043014-BD5D-4D1A-BBFE-4E999ABF3401}" destId="{6296E539-4C72-4889-B191-12DB568ADD04}" srcOrd="0" destOrd="0" presId="urn:microsoft.com/office/officeart/2008/layout/CircularPictureCallout"/>
    <dgm:cxn modelId="{960CA4E1-4D38-42EF-9B3D-9FFDD14F28AD}" type="presOf" srcId="{2CD48452-76F5-4077-8A77-16AFD06A5E0C}" destId="{10970FDE-9567-4FF0-A712-66CEA1328093}" srcOrd="0" destOrd="0" presId="urn:microsoft.com/office/officeart/2008/layout/CircularPictureCallout"/>
    <dgm:cxn modelId="{F89CB9AF-E289-4F45-B540-6CBE7B186109}" type="presOf" srcId="{FCA0BE6F-822A-4328-BB95-A23A20300F1D}" destId="{61AB160B-F27A-482E-AD6F-2C095E93FD87}" srcOrd="0" destOrd="0" presId="urn:microsoft.com/office/officeart/2008/layout/CircularPictureCallout"/>
    <dgm:cxn modelId="{4961ABBF-0E55-403C-AC87-1C48C0CAF43B}" type="presOf" srcId="{94872983-4D95-4417-8DEA-43AEAE3B0A56}" destId="{3B28CE76-B581-49BF-91D3-0C824331B79D}" srcOrd="0" destOrd="0" presId="urn:microsoft.com/office/officeart/2008/layout/CircularPictureCallout"/>
    <dgm:cxn modelId="{1FC1CE66-A64D-4011-9408-113E968B94F3}" type="presParOf" srcId="{7ED25B3B-C5AD-4B2F-AC22-68C91C925739}" destId="{6E6D0800-CE3E-4F1A-8EA2-E5813F0F5EAD}" srcOrd="0" destOrd="0" presId="urn:microsoft.com/office/officeart/2008/layout/CircularPictureCallout"/>
    <dgm:cxn modelId="{4B40C37D-CCE4-4C82-B25D-487F83E92C07}" type="presParOf" srcId="{6E6D0800-CE3E-4F1A-8EA2-E5813F0F5EAD}" destId="{3957F5D4-097A-4DE6-B92D-C501E651BA82}" srcOrd="0" destOrd="0" presId="urn:microsoft.com/office/officeart/2008/layout/CircularPictureCallout"/>
    <dgm:cxn modelId="{1CC0BD22-1D76-46C0-87E7-D765ED447E63}" type="presParOf" srcId="{3957F5D4-097A-4DE6-B92D-C501E651BA82}" destId="{3B28CE76-B581-49BF-91D3-0C824331B79D}" srcOrd="0" destOrd="0" presId="urn:microsoft.com/office/officeart/2008/layout/CircularPictureCallout"/>
    <dgm:cxn modelId="{9C5FC601-62AE-400E-994F-2A30D233F9A8}" type="presParOf" srcId="{6E6D0800-CE3E-4F1A-8EA2-E5813F0F5EAD}" destId="{10970FDE-9567-4FF0-A712-66CEA1328093}" srcOrd="1" destOrd="0" presId="urn:microsoft.com/office/officeart/2008/layout/CircularPictureCallout"/>
    <dgm:cxn modelId="{72F9E6DD-8418-49D2-97AC-EF62713FBC66}" type="presParOf" srcId="{6E6D0800-CE3E-4F1A-8EA2-E5813F0F5EAD}" destId="{C6D9E485-A945-44CB-9B53-7FB78077B64D}" srcOrd="2" destOrd="0" presId="urn:microsoft.com/office/officeart/2008/layout/CircularPictureCallout"/>
    <dgm:cxn modelId="{76DD9478-DEB4-49A2-83F2-3EE7588815ED}" type="presParOf" srcId="{C6D9E485-A945-44CB-9B53-7FB78077B64D}" destId="{71D5E963-BD21-4E8C-AD33-27FA20A68884}" srcOrd="0" destOrd="0" presId="urn:microsoft.com/office/officeart/2008/layout/CircularPictureCallout"/>
    <dgm:cxn modelId="{FF076A04-E78E-495B-A1E8-09C275859C86}" type="presParOf" srcId="{6E6D0800-CE3E-4F1A-8EA2-E5813F0F5EAD}" destId="{0CB54F8E-41C1-41DD-BA83-E2BC406787BB}" srcOrd="3" destOrd="0" presId="urn:microsoft.com/office/officeart/2008/layout/CircularPictureCallout"/>
    <dgm:cxn modelId="{479BCE57-27B4-425C-8645-E0F995C40309}" type="presParOf" srcId="{6E6D0800-CE3E-4F1A-8EA2-E5813F0F5EAD}" destId="{DCF7AA25-699D-4F3D-A914-A1228E2CD730}" srcOrd="4" destOrd="0" presId="urn:microsoft.com/office/officeart/2008/layout/CircularPictureCallout"/>
    <dgm:cxn modelId="{0BB9B49F-3B4E-43CB-B296-F9F940382A01}" type="presParOf" srcId="{DCF7AA25-699D-4F3D-A914-A1228E2CD730}" destId="{D03BE4A7-842A-4265-A425-4A58D5FD737B}" srcOrd="0" destOrd="0" presId="urn:microsoft.com/office/officeart/2008/layout/CircularPictureCallout"/>
    <dgm:cxn modelId="{0833085F-9192-4F80-AA6D-620BE926DE1E}" type="presParOf" srcId="{6E6D0800-CE3E-4F1A-8EA2-E5813F0F5EAD}" destId="{1474E679-62FC-452A-8C06-470228C03FE5}" srcOrd="5" destOrd="0" presId="urn:microsoft.com/office/officeart/2008/layout/CircularPictureCallout"/>
    <dgm:cxn modelId="{98369333-A477-4B5F-BE32-B9E8FF47CA6E}" type="presParOf" srcId="{1474E679-62FC-452A-8C06-470228C03FE5}" destId="{88267ED1-0AC5-4F49-9032-5CBC9C02F4A5}" srcOrd="0" destOrd="0" presId="urn:microsoft.com/office/officeart/2008/layout/CircularPictureCallout"/>
    <dgm:cxn modelId="{9DE2F7F6-E4EB-4315-96DA-A8961E308ADE}" type="presParOf" srcId="{6E6D0800-CE3E-4F1A-8EA2-E5813F0F5EAD}" destId="{572072E1-8D2F-46F8-A34D-9AAC047082B2}" srcOrd="6" destOrd="0" presId="urn:microsoft.com/office/officeart/2008/layout/CircularPictureCallout"/>
    <dgm:cxn modelId="{68E9F2F2-C3FF-4887-B20B-83399F45C08A}" type="presParOf" srcId="{6E6D0800-CE3E-4F1A-8EA2-E5813F0F5EAD}" destId="{045C42A0-D320-4AC4-B774-B541F2333AEF}" srcOrd="7" destOrd="0" presId="urn:microsoft.com/office/officeart/2008/layout/CircularPictureCallout"/>
    <dgm:cxn modelId="{0863C382-6288-41E6-869E-AD10591530BF}" type="presParOf" srcId="{045C42A0-D320-4AC4-B774-B541F2333AEF}" destId="{61AB160B-F27A-482E-AD6F-2C095E93FD87}" srcOrd="0" destOrd="0" presId="urn:microsoft.com/office/officeart/2008/layout/CircularPictureCallout"/>
    <dgm:cxn modelId="{2658FBAA-C0D1-42F3-897B-A1BD089638A4}" type="presParOf" srcId="{6E6D0800-CE3E-4F1A-8EA2-E5813F0F5EAD}" destId="{BDB3460D-1ED1-49C5-BE98-A984F2DF8E67}" srcOrd="8" destOrd="0" presId="urn:microsoft.com/office/officeart/2008/layout/CircularPictureCallout"/>
    <dgm:cxn modelId="{44DCCDB3-8E62-45CF-8CA4-86C61960D34D}" type="presParOf" srcId="{BDB3460D-1ED1-49C5-BE98-A984F2DF8E67}" destId="{B5733EDB-DB6C-4C4E-BDF2-E49C24943531}" srcOrd="0" destOrd="0" presId="urn:microsoft.com/office/officeart/2008/layout/CircularPictureCallout"/>
    <dgm:cxn modelId="{D2DCA016-E4C3-4B59-A6E3-F7771224D4E2}" type="presParOf" srcId="{6E6D0800-CE3E-4F1A-8EA2-E5813F0F5EAD}" destId="{84203F16-53B1-4E9E-A94E-D483E266B39C}" srcOrd="9" destOrd="0" presId="urn:microsoft.com/office/officeart/2008/layout/CircularPictureCallout"/>
    <dgm:cxn modelId="{7A515C89-F9D4-4288-8D34-37B8388EC470}" type="presParOf" srcId="{6E6D0800-CE3E-4F1A-8EA2-E5813F0F5EAD}" destId="{E7DA5114-4ED2-4074-BFA3-E8FCAC42FB2F}" srcOrd="10" destOrd="0" presId="urn:microsoft.com/office/officeart/2008/layout/CircularPictureCallout"/>
    <dgm:cxn modelId="{AD1D3B8F-541F-47DC-A230-DC35E11E6F20}" type="presParOf" srcId="{E7DA5114-4ED2-4074-BFA3-E8FCAC42FB2F}" destId="{6296E539-4C72-4889-B191-12DB568ADD04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134B1-99C5-4E7E-A587-8C1E6BB716BD}">
      <dsp:nvSpPr>
        <dsp:cNvPr id="0" name=""/>
        <dsp:cNvSpPr/>
      </dsp:nvSpPr>
      <dsp:spPr>
        <a:xfrm rot="16200000">
          <a:off x="393093" y="342754"/>
          <a:ext cx="2468865" cy="3255052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перспективные</a:t>
          </a:r>
          <a:endParaRPr lang="ru-RU" sz="2200" kern="1200" dirty="0"/>
        </a:p>
      </dsp:txBody>
      <dsp:txXfrm rot="5400000">
        <a:off x="432051" y="1353063"/>
        <a:ext cx="2823001" cy="1234433"/>
      </dsp:txXfrm>
    </dsp:sp>
    <dsp:sp modelId="{E8762290-95BB-4903-816B-6774E4F1DF03}">
      <dsp:nvSpPr>
        <dsp:cNvPr id="0" name=""/>
        <dsp:cNvSpPr/>
      </dsp:nvSpPr>
      <dsp:spPr>
        <a:xfrm rot="5400000">
          <a:off x="5912386" y="275524"/>
          <a:ext cx="2572087" cy="3317107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пригодные для практического использования</a:t>
          </a:r>
          <a:endParaRPr lang="ru-RU" sz="2200" kern="1200" dirty="0"/>
        </a:p>
      </dsp:txBody>
      <dsp:txXfrm rot="-5400000">
        <a:off x="5539877" y="1291056"/>
        <a:ext cx="2866992" cy="1286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BFAC3-AFC9-40C8-A6B7-3204225DB9D5}">
      <dsp:nvSpPr>
        <dsp:cNvPr id="0" name=""/>
        <dsp:cNvSpPr/>
      </dsp:nvSpPr>
      <dsp:spPr>
        <a:xfrm rot="16200000">
          <a:off x="545975" y="-545975"/>
          <a:ext cx="2304256" cy="3396208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Times New Roman" pitchFamily="18" charset="0"/>
              <a:cs typeface="Times New Roman" pitchFamily="18" charset="0"/>
            </a:rPr>
            <a:t>Газотурбинные установки (ГТУ)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" y="1"/>
        <a:ext cx="3396208" cy="1728192"/>
      </dsp:txXfrm>
    </dsp:sp>
    <dsp:sp modelId="{F10FBA76-DD5F-4998-8A5F-B32A249BA71F}">
      <dsp:nvSpPr>
        <dsp:cNvPr id="0" name=""/>
        <dsp:cNvSpPr/>
      </dsp:nvSpPr>
      <dsp:spPr>
        <a:xfrm>
          <a:off x="3396208" y="0"/>
          <a:ext cx="3396208" cy="2304256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Times New Roman" pitchFamily="18" charset="0"/>
              <a:cs typeface="Times New Roman" pitchFamily="18" charset="0"/>
            </a:rPr>
            <a:t>Литий ионные батареи большой энергоемкости (ЛИБ)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96208" y="0"/>
        <a:ext cx="3396208" cy="1728192"/>
      </dsp:txXfrm>
    </dsp:sp>
    <dsp:sp modelId="{823EDE4F-CE02-46BB-A732-ADD872DB5EDA}">
      <dsp:nvSpPr>
        <dsp:cNvPr id="0" name=""/>
        <dsp:cNvSpPr/>
      </dsp:nvSpPr>
      <dsp:spPr>
        <a:xfrm rot="10800000">
          <a:off x="0" y="2304256"/>
          <a:ext cx="3396208" cy="2304256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Times New Roman" pitchFamily="18" charset="0"/>
              <a:cs typeface="Times New Roman" pitchFamily="18" charset="0"/>
            </a:rPr>
            <a:t>Устройства сопряжения ЛИБ с сетью (УСС), а также преобразователи на базе силовой электроники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880320"/>
        <a:ext cx="3396208" cy="1728192"/>
      </dsp:txXfrm>
    </dsp:sp>
    <dsp:sp modelId="{E97C3CA1-450D-46D6-89CE-5F478328ED69}">
      <dsp:nvSpPr>
        <dsp:cNvPr id="0" name=""/>
        <dsp:cNvSpPr/>
      </dsp:nvSpPr>
      <dsp:spPr>
        <a:xfrm rot="5400000">
          <a:off x="3942184" y="1758280"/>
          <a:ext cx="2304256" cy="3396208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Times New Roman" pitchFamily="18" charset="0"/>
              <a:cs typeface="Times New Roman" pitchFamily="18" charset="0"/>
            </a:rPr>
            <a:t>Система управления ГНЭ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396207" y="2880320"/>
        <a:ext cx="3396208" cy="1728192"/>
      </dsp:txXfrm>
    </dsp:sp>
    <dsp:sp modelId="{6852156F-54E8-4FF5-BDF5-7B2F3F35E404}">
      <dsp:nvSpPr>
        <dsp:cNvPr id="0" name=""/>
        <dsp:cNvSpPr/>
      </dsp:nvSpPr>
      <dsp:spPr>
        <a:xfrm>
          <a:off x="2377345" y="1728192"/>
          <a:ext cx="2037724" cy="1152128"/>
        </a:xfrm>
        <a:prstGeom prst="round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Times New Roman" pitchFamily="18" charset="0"/>
              <a:cs typeface="Times New Roman" pitchFamily="18" charset="0"/>
            </a:rPr>
            <a:t>В состав ГНЭ должны входить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33587" y="1784434"/>
        <a:ext cx="1925240" cy="10396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70B60-AE55-49AF-9DF3-716A340A8D78}">
      <dsp:nvSpPr>
        <dsp:cNvPr id="0" name=""/>
        <dsp:cNvSpPr/>
      </dsp:nvSpPr>
      <dsp:spPr>
        <a:xfrm rot="16200000">
          <a:off x="483312" y="-1017"/>
          <a:ext cx="3206823" cy="4173447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ГНЭ, состоящий из АББЭ и СК</a:t>
          </a:r>
          <a:endParaRPr lang="ru-RU" sz="2300" kern="1200" dirty="0"/>
        </a:p>
      </dsp:txBody>
      <dsp:txXfrm rot="5400000">
        <a:off x="0" y="1284001"/>
        <a:ext cx="3612253" cy="1603411"/>
      </dsp:txXfrm>
    </dsp:sp>
    <dsp:sp modelId="{2A41E9E2-D514-4E00-AD8F-53A2EF1B9D7F}">
      <dsp:nvSpPr>
        <dsp:cNvPr id="0" name=""/>
        <dsp:cNvSpPr/>
      </dsp:nvSpPr>
      <dsp:spPr>
        <a:xfrm rot="5400000">
          <a:off x="5596288" y="48646"/>
          <a:ext cx="3145658" cy="4166207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Необходимое быстродействие и требуемая энергоемкость</a:t>
          </a:r>
          <a:endParaRPr lang="ru-RU" sz="2300" kern="1200" dirty="0"/>
        </a:p>
      </dsp:txBody>
      <dsp:txXfrm rot="-5400000">
        <a:off x="5636504" y="1345336"/>
        <a:ext cx="3615717" cy="15728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47102-B655-BA43-BCAE-77162B707454}">
      <dsp:nvSpPr>
        <dsp:cNvPr id="0" name=""/>
        <dsp:cNvSpPr/>
      </dsp:nvSpPr>
      <dsp:spPr>
        <a:xfrm>
          <a:off x="0" y="2624775"/>
          <a:ext cx="8229600" cy="1722136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/>
              <a:cs typeface="Times New Roman"/>
            </a:rPr>
            <a:t>Отставание России (СНГ) в этом процессе приведет к ее превращению в страну потребляющую, а не реализующую различные энергетические ресурсы</a:t>
          </a:r>
          <a:endParaRPr lang="ru-RU" sz="2700" kern="1200" dirty="0">
            <a:latin typeface="Times New Roman"/>
            <a:cs typeface="Times New Roman"/>
          </a:endParaRPr>
        </a:p>
      </dsp:txBody>
      <dsp:txXfrm>
        <a:off x="0" y="2624775"/>
        <a:ext cx="8229600" cy="1722136"/>
      </dsp:txXfrm>
    </dsp:sp>
    <dsp:sp modelId="{DD1123C2-27F4-4644-A5B8-373031D247FC}">
      <dsp:nvSpPr>
        <dsp:cNvPr id="0" name=""/>
        <dsp:cNvSpPr/>
      </dsp:nvSpPr>
      <dsp:spPr>
        <a:xfrm rot="10800000">
          <a:off x="0" y="1961"/>
          <a:ext cx="8229600" cy="2648646"/>
        </a:xfrm>
        <a:prstGeom prst="upArrowCallout">
          <a:avLst/>
        </a:prstGeom>
        <a:solidFill>
          <a:srgbClr val="B9DE4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/>
              <a:cs typeface="Times New Roman"/>
            </a:rPr>
            <a:t>Важно находиться на самых «верхних ветвях дерева» в процессе развертывания ИС и объединения сетей разных стран</a:t>
          </a:r>
          <a:endParaRPr lang="ru-RU" sz="2700" kern="1200" dirty="0">
            <a:latin typeface="Times New Roman"/>
            <a:cs typeface="Times New Roman"/>
          </a:endParaRPr>
        </a:p>
      </dsp:txBody>
      <dsp:txXfrm rot="10800000">
        <a:off x="0" y="1961"/>
        <a:ext cx="8229600" cy="17210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A92AC-7E5D-452F-880E-390A3AB3C8DA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A52266-C845-4C95-8FC5-BFD380EF28A8}">
      <dsp:nvSpPr>
        <dsp:cNvPr id="0" name=""/>
        <dsp:cNvSpPr/>
      </dsp:nvSpPr>
      <dsp:spPr>
        <a:xfrm>
          <a:off x="560539" y="381982"/>
          <a:ext cx="7938939" cy="7643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671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Организация (формирование) рынка промышленных и тяговых литиевых источников тока (ЛИТ)</a:t>
          </a:r>
          <a:endParaRPr lang="ru-RU" sz="1900" kern="1200" dirty="0"/>
        </a:p>
      </dsp:txBody>
      <dsp:txXfrm>
        <a:off x="560539" y="381982"/>
        <a:ext cx="7938939" cy="764362"/>
      </dsp:txXfrm>
    </dsp:sp>
    <dsp:sp modelId="{2A8917D3-CDE2-4D56-9A48-116395549B9F}">
      <dsp:nvSpPr>
        <dsp:cNvPr id="0" name=""/>
        <dsp:cNvSpPr/>
      </dsp:nvSpPr>
      <dsp:spPr>
        <a:xfrm>
          <a:off x="82813" y="286437"/>
          <a:ext cx="955452" cy="95545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B0864-2132-477C-9894-ACAD49667E4E}">
      <dsp:nvSpPr>
        <dsp:cNvPr id="0" name=""/>
        <dsp:cNvSpPr/>
      </dsp:nvSpPr>
      <dsp:spPr>
        <a:xfrm>
          <a:off x="998765" y="1528724"/>
          <a:ext cx="7500713" cy="7643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671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Адаптация (новые решения по технологии производства и схемотехнического обеспечения работы литиевых батарей)</a:t>
          </a:r>
          <a:endParaRPr lang="ru-RU" sz="1900" kern="1200" dirty="0"/>
        </a:p>
      </dsp:txBody>
      <dsp:txXfrm>
        <a:off x="998765" y="1528724"/>
        <a:ext cx="7500713" cy="764362"/>
      </dsp:txXfrm>
    </dsp:sp>
    <dsp:sp modelId="{18FD39B9-5E3D-447B-A1E1-C3DDABACB6C6}">
      <dsp:nvSpPr>
        <dsp:cNvPr id="0" name=""/>
        <dsp:cNvSpPr/>
      </dsp:nvSpPr>
      <dsp:spPr>
        <a:xfrm>
          <a:off x="521039" y="1433178"/>
          <a:ext cx="955452" cy="95545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0F1EB-16B1-4108-A7F0-56C7E252BF89}">
      <dsp:nvSpPr>
        <dsp:cNvPr id="0" name=""/>
        <dsp:cNvSpPr/>
      </dsp:nvSpPr>
      <dsp:spPr>
        <a:xfrm>
          <a:off x="998765" y="2675465"/>
          <a:ext cx="7500713" cy="7643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671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Разработка новых типов литиевых химических источников тока</a:t>
          </a:r>
          <a:endParaRPr lang="ru-RU" sz="1900" kern="1200" dirty="0"/>
        </a:p>
      </dsp:txBody>
      <dsp:txXfrm>
        <a:off x="998765" y="2675465"/>
        <a:ext cx="7500713" cy="764362"/>
      </dsp:txXfrm>
    </dsp:sp>
    <dsp:sp modelId="{6C5B5C4A-93B0-499A-B0BB-4342D3B2F3BE}">
      <dsp:nvSpPr>
        <dsp:cNvPr id="0" name=""/>
        <dsp:cNvSpPr/>
      </dsp:nvSpPr>
      <dsp:spPr>
        <a:xfrm>
          <a:off x="521039" y="2579920"/>
          <a:ext cx="955452" cy="95545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8617C-7D9D-474A-9256-89CAB9CF0C2E}">
      <dsp:nvSpPr>
        <dsp:cNvPr id="0" name=""/>
        <dsp:cNvSpPr/>
      </dsp:nvSpPr>
      <dsp:spPr>
        <a:xfrm>
          <a:off x="560539" y="3822207"/>
          <a:ext cx="7938939" cy="7643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671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Разработка энергоустановок для интеллектуальных сетей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(</a:t>
          </a:r>
          <a:r>
            <a:rPr lang="ru-RU" sz="1900" kern="1200" dirty="0" err="1" smtClean="0"/>
            <a:t>Smard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Grid</a:t>
          </a:r>
          <a:r>
            <a:rPr lang="ru-RU" sz="1900" kern="1200" dirty="0" smtClean="0"/>
            <a:t>) и систем балансировки для литий-ионных аккумуляторов</a:t>
          </a:r>
          <a:endParaRPr lang="ru-RU" sz="1900" kern="1200" dirty="0"/>
        </a:p>
      </dsp:txBody>
      <dsp:txXfrm>
        <a:off x="560539" y="3822207"/>
        <a:ext cx="7938939" cy="764362"/>
      </dsp:txXfrm>
    </dsp:sp>
    <dsp:sp modelId="{2FAB3A46-B429-4974-BAD0-9F24D87CEE2B}">
      <dsp:nvSpPr>
        <dsp:cNvPr id="0" name=""/>
        <dsp:cNvSpPr/>
      </dsp:nvSpPr>
      <dsp:spPr>
        <a:xfrm>
          <a:off x="82813" y="3726662"/>
          <a:ext cx="955452" cy="95545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94A9C-C8FC-8A4A-9DE8-D1E2915F950F}">
      <dsp:nvSpPr>
        <dsp:cNvPr id="0" name=""/>
        <dsp:cNvSpPr/>
      </dsp:nvSpPr>
      <dsp:spPr>
        <a:xfrm>
          <a:off x="130703" y="460742"/>
          <a:ext cx="7816161" cy="71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130703" y="460742"/>
        <a:ext cx="7816161" cy="710560"/>
      </dsp:txXfrm>
    </dsp:sp>
    <dsp:sp modelId="{2EC08E3B-7C6D-F841-ADEC-B66D0446CADB}">
      <dsp:nvSpPr>
        <dsp:cNvPr id="0" name=""/>
        <dsp:cNvSpPr/>
      </dsp:nvSpPr>
      <dsp:spPr>
        <a:xfrm>
          <a:off x="115669" y="951147"/>
          <a:ext cx="1828981" cy="14474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CDEAD8-CCE9-DD45-81DC-5FF05F25F6FC}">
      <dsp:nvSpPr>
        <dsp:cNvPr id="0" name=""/>
        <dsp:cNvSpPr/>
      </dsp:nvSpPr>
      <dsp:spPr>
        <a:xfrm>
          <a:off x="1214274" y="951147"/>
          <a:ext cx="1828981" cy="14474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C160CA-6D30-6C43-ABB4-AE5EE5378540}">
      <dsp:nvSpPr>
        <dsp:cNvPr id="0" name=""/>
        <dsp:cNvSpPr/>
      </dsp:nvSpPr>
      <dsp:spPr>
        <a:xfrm>
          <a:off x="2313747" y="951147"/>
          <a:ext cx="1828981" cy="14474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0ECE70-52C7-9E4B-8EB7-DBDA695B79F1}">
      <dsp:nvSpPr>
        <dsp:cNvPr id="0" name=""/>
        <dsp:cNvSpPr/>
      </dsp:nvSpPr>
      <dsp:spPr>
        <a:xfrm>
          <a:off x="3412352" y="951147"/>
          <a:ext cx="1828981" cy="14474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F540CB-888B-AF41-8281-B2E1B7688860}">
      <dsp:nvSpPr>
        <dsp:cNvPr id="0" name=""/>
        <dsp:cNvSpPr/>
      </dsp:nvSpPr>
      <dsp:spPr>
        <a:xfrm>
          <a:off x="4436161" y="951885"/>
          <a:ext cx="1828981" cy="14474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A31151-1268-9847-AB06-881ADE488A82}">
      <dsp:nvSpPr>
        <dsp:cNvPr id="0" name=""/>
        <dsp:cNvSpPr/>
      </dsp:nvSpPr>
      <dsp:spPr>
        <a:xfrm>
          <a:off x="5610430" y="951147"/>
          <a:ext cx="1828981" cy="14474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A19605-D5F3-2D49-BCED-25C3C6D6AB62}">
      <dsp:nvSpPr>
        <dsp:cNvPr id="0" name=""/>
        <dsp:cNvSpPr/>
      </dsp:nvSpPr>
      <dsp:spPr>
        <a:xfrm>
          <a:off x="6709904" y="951147"/>
          <a:ext cx="1828981" cy="14474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FE8482-3B02-8441-BD2F-9FFBA07C758A}">
      <dsp:nvSpPr>
        <dsp:cNvPr id="0" name=""/>
        <dsp:cNvSpPr/>
      </dsp:nvSpPr>
      <dsp:spPr>
        <a:xfrm>
          <a:off x="115659" y="1095897"/>
          <a:ext cx="7917771" cy="11579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Многолетний опыт изготовления (сборки) промышленных и тяговых свинцово-кислотных батарей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Более 4-х лет интенсивного участия в перспективных разработках и производстве безопасных, энергетически целесообразных и коммерчески рентабельных аккумуляторов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Разработка и изготовление т.н. электронных систем управления и контроля работы литий-ионных батарей с заданными параметрами (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СКУРЗ) или, как принято в международном обозначении </a:t>
          </a: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BMS (Battery Management System)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5659" y="1095897"/>
        <a:ext cx="7917771" cy="1157949"/>
      </dsp:txXfrm>
    </dsp:sp>
    <dsp:sp modelId="{01E78A5B-9C12-7A47-A936-FDB077201948}">
      <dsp:nvSpPr>
        <dsp:cNvPr id="0" name=""/>
        <dsp:cNvSpPr/>
      </dsp:nvSpPr>
      <dsp:spPr>
        <a:xfrm>
          <a:off x="130703" y="2725627"/>
          <a:ext cx="7816161" cy="71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130703" y="2725627"/>
        <a:ext cx="7816161" cy="710560"/>
      </dsp:txXfrm>
    </dsp:sp>
    <dsp:sp modelId="{BC25B664-1FF1-C344-905F-C3DD60BDDA60}">
      <dsp:nvSpPr>
        <dsp:cNvPr id="0" name=""/>
        <dsp:cNvSpPr/>
      </dsp:nvSpPr>
      <dsp:spPr>
        <a:xfrm>
          <a:off x="130703" y="3436187"/>
          <a:ext cx="1828981" cy="14474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AE2EA2-E074-DC42-8425-C6FDC7A37299}">
      <dsp:nvSpPr>
        <dsp:cNvPr id="0" name=""/>
        <dsp:cNvSpPr/>
      </dsp:nvSpPr>
      <dsp:spPr>
        <a:xfrm>
          <a:off x="1229308" y="3436187"/>
          <a:ext cx="1828981" cy="14474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479AF8-AE18-9848-84E0-78C41DC0C9D1}">
      <dsp:nvSpPr>
        <dsp:cNvPr id="0" name=""/>
        <dsp:cNvSpPr/>
      </dsp:nvSpPr>
      <dsp:spPr>
        <a:xfrm>
          <a:off x="2328781" y="3436187"/>
          <a:ext cx="1828981" cy="14474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0317A7-37CE-744E-BE69-33C194CCAFD7}">
      <dsp:nvSpPr>
        <dsp:cNvPr id="0" name=""/>
        <dsp:cNvSpPr/>
      </dsp:nvSpPr>
      <dsp:spPr>
        <a:xfrm>
          <a:off x="3427386" y="3436187"/>
          <a:ext cx="1828981" cy="14474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90CB5D-7AA4-F94A-AFB3-AD9C9C006CF3}">
      <dsp:nvSpPr>
        <dsp:cNvPr id="0" name=""/>
        <dsp:cNvSpPr/>
      </dsp:nvSpPr>
      <dsp:spPr>
        <a:xfrm>
          <a:off x="4526860" y="3436187"/>
          <a:ext cx="1828981" cy="14474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39D500-D56A-ED4A-BD8D-CC8EB22FDF9C}">
      <dsp:nvSpPr>
        <dsp:cNvPr id="0" name=""/>
        <dsp:cNvSpPr/>
      </dsp:nvSpPr>
      <dsp:spPr>
        <a:xfrm>
          <a:off x="5625465" y="3436187"/>
          <a:ext cx="1828981" cy="14474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C26968-FC10-2C4C-B581-9A47FF5A7070}">
      <dsp:nvSpPr>
        <dsp:cNvPr id="0" name=""/>
        <dsp:cNvSpPr/>
      </dsp:nvSpPr>
      <dsp:spPr>
        <a:xfrm>
          <a:off x="6724938" y="3436187"/>
          <a:ext cx="1828981" cy="14474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058BE5-B2B4-F84D-8059-3F73050111AB}">
      <dsp:nvSpPr>
        <dsp:cNvPr id="0" name=""/>
        <dsp:cNvSpPr/>
      </dsp:nvSpPr>
      <dsp:spPr>
        <a:xfrm>
          <a:off x="130703" y="3580931"/>
          <a:ext cx="7917771" cy="11579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Обеспечение бесперебойной работы энергосистем автономного и резервированного питания объектов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Проведение аналитических работ в сфере деятельности компании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Проведение исследовательских работ в сфере деятельности компании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Участие в разработках новых аккумуляторов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0703" y="3580931"/>
        <a:ext cx="7917771" cy="11579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03F16-53B1-4E9E-A94E-D483E266B39C}">
      <dsp:nvSpPr>
        <dsp:cNvPr id="0" name=""/>
        <dsp:cNvSpPr/>
      </dsp:nvSpPr>
      <dsp:spPr>
        <a:xfrm>
          <a:off x="2762115" y="4102655"/>
          <a:ext cx="4229317" cy="0"/>
        </a:xfrm>
        <a:prstGeom prst="line">
          <a:avLst/>
        </a:prstGeom>
        <a:noFill/>
        <a:ln w="76200" cap="flat" cmpd="sng" algn="ctr">
          <a:solidFill>
            <a:scrgbClr r="0" g="0" b="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2072E1-8D2F-46F8-A34D-9AAC047082B2}">
      <dsp:nvSpPr>
        <dsp:cNvPr id="0" name=""/>
        <dsp:cNvSpPr/>
      </dsp:nvSpPr>
      <dsp:spPr>
        <a:xfrm>
          <a:off x="2762115" y="2628291"/>
          <a:ext cx="3622722" cy="0"/>
        </a:xfrm>
        <a:prstGeom prst="line">
          <a:avLst/>
        </a:prstGeom>
        <a:noFill/>
        <a:ln w="76200" cap="flat" cmpd="sng" algn="ctr">
          <a:solidFill>
            <a:scrgbClr r="0" g="0" b="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54F8E-41C1-41DD-BA83-E2BC406787BB}">
      <dsp:nvSpPr>
        <dsp:cNvPr id="0" name=""/>
        <dsp:cNvSpPr/>
      </dsp:nvSpPr>
      <dsp:spPr>
        <a:xfrm>
          <a:off x="2762115" y="1153928"/>
          <a:ext cx="4229317" cy="0"/>
        </a:xfrm>
        <a:prstGeom prst="line">
          <a:avLst/>
        </a:prstGeom>
        <a:noFill/>
        <a:ln w="76200" cap="flat" cmpd="sng" algn="ctr">
          <a:solidFill>
            <a:scrgbClr r="0" g="0" b="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8CE76-B581-49BF-91D3-0C824331B79D}">
      <dsp:nvSpPr>
        <dsp:cNvPr id="0" name=""/>
        <dsp:cNvSpPr/>
      </dsp:nvSpPr>
      <dsp:spPr>
        <a:xfrm>
          <a:off x="655881" y="522057"/>
          <a:ext cx="4212468" cy="421246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970FDE-9567-4FF0-A712-66CEA1328093}">
      <dsp:nvSpPr>
        <dsp:cNvPr id="0" name=""/>
        <dsp:cNvSpPr/>
      </dsp:nvSpPr>
      <dsp:spPr>
        <a:xfrm>
          <a:off x="1414125" y="2758878"/>
          <a:ext cx="2695979" cy="139011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1414125" y="2758878"/>
        <a:ext cx="2695979" cy="1390114"/>
      </dsp:txXfrm>
    </dsp:sp>
    <dsp:sp modelId="{71D5E963-BD21-4E8C-AD33-27FA20A68884}">
      <dsp:nvSpPr>
        <dsp:cNvPr id="0" name=""/>
        <dsp:cNvSpPr/>
      </dsp:nvSpPr>
      <dsp:spPr>
        <a:xfrm>
          <a:off x="6359562" y="522057"/>
          <a:ext cx="1263740" cy="126374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03BE4A7-842A-4265-A425-4A58D5FD737B}">
      <dsp:nvSpPr>
        <dsp:cNvPr id="0" name=""/>
        <dsp:cNvSpPr/>
      </dsp:nvSpPr>
      <dsp:spPr>
        <a:xfrm>
          <a:off x="7623303" y="522057"/>
          <a:ext cx="145751" cy="126374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7623303" y="522057"/>
        <a:ext cx="145751" cy="1263740"/>
      </dsp:txXfrm>
    </dsp:sp>
    <dsp:sp modelId="{88267ED1-0AC5-4F49-9032-5CBC9C02F4A5}">
      <dsp:nvSpPr>
        <dsp:cNvPr id="0" name=""/>
        <dsp:cNvSpPr/>
      </dsp:nvSpPr>
      <dsp:spPr>
        <a:xfrm>
          <a:off x="5752967" y="1996421"/>
          <a:ext cx="1263740" cy="126374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AB160B-F27A-482E-AD6F-2C095E93FD87}">
      <dsp:nvSpPr>
        <dsp:cNvPr id="0" name=""/>
        <dsp:cNvSpPr/>
      </dsp:nvSpPr>
      <dsp:spPr>
        <a:xfrm>
          <a:off x="7016707" y="1996421"/>
          <a:ext cx="206410" cy="126374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016707" y="1996421"/>
        <a:ext cx="206410" cy="1263740"/>
      </dsp:txXfrm>
    </dsp:sp>
    <dsp:sp modelId="{B5733EDB-DB6C-4C4E-BDF2-E49C24943531}">
      <dsp:nvSpPr>
        <dsp:cNvPr id="0" name=""/>
        <dsp:cNvSpPr/>
      </dsp:nvSpPr>
      <dsp:spPr>
        <a:xfrm>
          <a:off x="6359562" y="3470785"/>
          <a:ext cx="1263740" cy="126374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96E539-4C72-4889-B191-12DB568ADD04}">
      <dsp:nvSpPr>
        <dsp:cNvPr id="0" name=""/>
        <dsp:cNvSpPr/>
      </dsp:nvSpPr>
      <dsp:spPr>
        <a:xfrm>
          <a:off x="7623303" y="3470785"/>
          <a:ext cx="145751" cy="126374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623303" y="3470785"/>
        <a:ext cx="145751" cy="1263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CEA6-3A09-4163-A7A4-53DE7239A96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1E13-8F1A-4252-8246-9A0176C89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73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CEA6-3A09-4163-A7A4-53DE7239A96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1E13-8F1A-4252-8246-9A0176C89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02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CEA6-3A09-4163-A7A4-53DE7239A96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1E13-8F1A-4252-8246-9A0176C89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56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CEA6-3A09-4163-A7A4-53DE7239A96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1E13-8F1A-4252-8246-9A0176C89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1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CEA6-3A09-4163-A7A4-53DE7239A96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1E13-8F1A-4252-8246-9A0176C89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57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CEA6-3A09-4163-A7A4-53DE7239A96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1E13-8F1A-4252-8246-9A0176C89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60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CEA6-3A09-4163-A7A4-53DE7239A96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1E13-8F1A-4252-8246-9A0176C89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1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CEA6-3A09-4163-A7A4-53DE7239A96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1E13-8F1A-4252-8246-9A0176C89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62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CEA6-3A09-4163-A7A4-53DE7239A96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1E13-8F1A-4252-8246-9A0176C89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70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CEA6-3A09-4163-A7A4-53DE7239A96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1E13-8F1A-4252-8246-9A0176C89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65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CEA6-3A09-4163-A7A4-53DE7239A96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1E13-8F1A-4252-8246-9A0176C89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CCEA6-3A09-4163-A7A4-53DE7239A96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61E13-8F1A-4252-8246-9A0176C89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77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3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798990"/>
              </p:ext>
            </p:extLst>
          </p:nvPr>
        </p:nvGraphicFramePr>
        <p:xfrm>
          <a:off x="395536" y="2276872"/>
          <a:ext cx="8229600" cy="434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8644" y="18864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Гнэ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один из главных кирпичей по созданию интеллектуальных сетей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864" y="188639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Направления деятельности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НПО ССК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59304667"/>
              </p:ext>
            </p:extLst>
          </p:nvPr>
        </p:nvGraphicFramePr>
        <p:xfrm>
          <a:off x="179512" y="1484784"/>
          <a:ext cx="85689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990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9864" y="188639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Возможности и опыт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НПО ССК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87435855"/>
              </p:ext>
            </p:extLst>
          </p:nvPr>
        </p:nvGraphicFramePr>
        <p:xfrm>
          <a:off x="279864" y="1397000"/>
          <a:ext cx="8684624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ашивка 1" title="Опыт"/>
          <p:cNvSpPr/>
          <p:nvPr/>
        </p:nvSpPr>
        <p:spPr>
          <a:xfrm>
            <a:off x="251520" y="1556792"/>
            <a:ext cx="2016224" cy="648072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Опыт</a:t>
            </a:r>
            <a:endParaRPr lang="ru-RU" sz="28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6" name="Нашивка 5" title="Опыт"/>
          <p:cNvSpPr/>
          <p:nvPr/>
        </p:nvSpPr>
        <p:spPr>
          <a:xfrm>
            <a:off x="251520" y="4077072"/>
            <a:ext cx="3024336" cy="648072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Возможности</a:t>
            </a:r>
            <a:endParaRPr lang="ru-RU" sz="28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93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26818879"/>
              </p:ext>
            </p:extLst>
          </p:nvPr>
        </p:nvGraphicFramePr>
        <p:xfrm>
          <a:off x="323528" y="332656"/>
          <a:ext cx="84249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5301208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0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20888"/>
            <a:ext cx="8496944" cy="4525963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настоящее время во всем мире и в России наблюдается растущий интерес к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ГНЭ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Важная роль в обеспечении электроснабжения народного хозяйства принадлежит интеллектуальным сетям, причем значение ее будет неуклонно и быстро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Технологическую платформу ГНЭ составляют различные современные средства, такие как устройства и технологии на базе силовой электроники, сверхпроводимости,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электромашиновентильных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комплексов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752" y="188640"/>
            <a:ext cx="8784976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Создание гибридных накопителей энергии (ГНЭ) – концепция инновационного развития электроэнергетики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2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415" y="260648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Накопители электрической энергии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496944" cy="452596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Одной из ключевых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составляющих технологий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ГНЭ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являются накопители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электрической энергии, выполняющие целый ряд функций:</a:t>
            </a:r>
          </a:p>
          <a:p>
            <a:pPr lvl="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Обеспечение, в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сочетании с современными устройствами силовой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электроники,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повышения пределов статической и динамической устойчивости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реакторов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демпфирование колебаний активной и реактивной мощности, снятие или существенное сокращение нерегулярных колебаний в межсистемных линиях питания атомных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реакторов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бесперебойного питания собственных нужд при пропадании оперативного тока к и особо ответственного  оборудования (система передачи данных, телеметрия, управляющие системы)</a:t>
            </a:r>
          </a:p>
        </p:txBody>
      </p:sp>
    </p:spTree>
    <p:extLst>
      <p:ext uri="{BB962C8B-B14F-4D97-AF65-F5344CB8AC3E}">
        <p14:creationId xmlns:p14="http://schemas.microsoft.com/office/powerpoint/2010/main" val="28571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Накопители электрической энергии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15708278"/>
              </p:ext>
            </p:extLst>
          </p:nvPr>
        </p:nvGraphicFramePr>
        <p:xfrm>
          <a:off x="179512" y="908720"/>
          <a:ext cx="8856984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69079" y="2580680"/>
            <a:ext cx="2055049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glow rad="749300">
                    <a:srgbClr val="92D05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НАИБОЛЕЕ</a:t>
            </a:r>
            <a:endParaRPr lang="ru-RU" sz="2000" b="1" cap="all" dirty="0">
              <a:ln w="0"/>
              <a:solidFill>
                <a:srgbClr val="002060"/>
              </a:solidFill>
              <a:effectLst>
                <a:glow rad="749300">
                  <a:srgbClr val="92D050">
                    <a:alpha val="60000"/>
                  </a:srgbClr>
                </a:glo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3588792"/>
            <a:ext cx="2304256" cy="26642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Газотурбинные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установки (ГТУ), аккумуляторные батареи большой энергоемкости (АББЭ). Накопители соединяются с сетью посредством устройств силовой электроники (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FACTS</a:t>
            </a:r>
            <a:r>
              <a:rPr lang="ru-RU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3588792"/>
            <a:ext cx="2304256" cy="26642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Литий-ионные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батареи (ЛИБ). При этом ЛИБ обладают и достаточно длительным действием, достигающим нескольких часов и необходимым быстродействием. </a:t>
            </a:r>
          </a:p>
        </p:txBody>
      </p:sp>
    </p:spTree>
    <p:extLst>
      <p:ext uri="{BB962C8B-B14F-4D97-AF65-F5344CB8AC3E}">
        <p14:creationId xmlns:p14="http://schemas.microsoft.com/office/powerpoint/2010/main" val="60317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820" y="116632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Мировая практика применения существующих батарей большой мощности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553464"/>
              </p:ext>
            </p:extLst>
          </p:nvPr>
        </p:nvGraphicFramePr>
        <p:xfrm>
          <a:off x="107504" y="1844824"/>
          <a:ext cx="8928993" cy="489654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112750"/>
                <a:gridCol w="1016771"/>
                <a:gridCol w="1016771"/>
                <a:gridCol w="1105552"/>
                <a:gridCol w="1190733"/>
                <a:gridCol w="1190733"/>
                <a:gridCol w="595066"/>
                <a:gridCol w="1700617"/>
              </a:tblGrid>
              <a:tr h="5546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000" dirty="0">
                          <a:effectLst/>
                        </a:rPr>
                        <a:t>            Вид АББЭ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000" dirty="0">
                          <a:effectLst/>
                        </a:rPr>
                        <a:t>Параметр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Mangal"/>
                        <a:ea typeface="Arial Unicode MS"/>
                      </a:endParaRPr>
                    </a:p>
                  </a:txBody>
                  <a:tcPr marL="54759" marR="5475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000">
                          <a:effectLst/>
                        </a:rPr>
                        <a:t>Натрий-сера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Mangal"/>
                        <a:ea typeface="Arial Unicode MS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000">
                          <a:effectLst/>
                        </a:rPr>
                        <a:t>Ванадий-редоксные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Mangal"/>
                        <a:ea typeface="Arial Unicode MS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000">
                          <a:effectLst/>
                        </a:rPr>
                        <a:t>Свинцово-кислотные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Mangal"/>
                        <a:ea typeface="Arial Unicode MS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000">
                          <a:effectLst/>
                        </a:rPr>
                        <a:t>Цинк-бром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Mangal"/>
                        <a:ea typeface="Arial Unicode MS"/>
                      </a:endParaRPr>
                    </a:p>
                  </a:txBody>
                  <a:tcPr marL="54759" marR="5475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Литий – Ионные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000">
                          <a:effectLst/>
                        </a:rPr>
                        <a:t>НРЦ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Mangal"/>
                        <a:ea typeface="Arial Unicode MS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000">
                          <a:effectLst/>
                        </a:rPr>
                        <a:t>(В)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Mangal"/>
                        <a:ea typeface="Arial Unicode MS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000">
                          <a:effectLst/>
                        </a:rPr>
                        <a:t>2.08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Mangal"/>
                        <a:ea typeface="Arial Unicode MS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2.25-3.9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75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000">
                          <a:effectLst/>
                        </a:rPr>
                        <a:t>Теоретическая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000">
                          <a:effectLst/>
                        </a:rPr>
                        <a:t>удельная энергоемкость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Mangal"/>
                        <a:ea typeface="Arial Unicode MS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Вт ч/кг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780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430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Вт ч/л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93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000">
                          <a:effectLst/>
                        </a:rPr>
                        <a:t>Реальная удельная энергоемкость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Mangal"/>
                        <a:ea typeface="Arial Unicode MS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Вт ч/кг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Готовятся к производству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300-350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</a:tr>
              <a:tr h="364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Вт ч/л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78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000">
                          <a:effectLst/>
                        </a:rPr>
                        <a:t>КПД (%)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Mangal"/>
                        <a:ea typeface="Arial Unicode MS"/>
                      </a:endParaRPr>
                    </a:p>
                  </a:txBody>
                  <a:tcPr marL="54759" marR="5475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90-95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000">
                          <a:effectLst/>
                        </a:rPr>
                        <a:t>Температура (С</a:t>
                      </a:r>
                      <a:r>
                        <a:rPr lang="ru-RU" sz="1000" baseline="30000">
                          <a:effectLst/>
                        </a:rPr>
                        <a:t>0</a:t>
                      </a:r>
                      <a:r>
                        <a:rPr lang="ru-RU" sz="1000">
                          <a:effectLst/>
                        </a:rPr>
                        <a:t>)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Mangal"/>
                        <a:ea typeface="Arial Unicode MS"/>
                      </a:endParaRPr>
                    </a:p>
                  </a:txBody>
                  <a:tcPr marL="54759" marR="5475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280-350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40-80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5-50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20-50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-20 - +45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5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000">
                          <a:effectLst/>
                        </a:rPr>
                        <a:t>Электролит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Mangal"/>
                        <a:ea typeface="Arial Unicode MS"/>
                      </a:endParaRPr>
                    </a:p>
                  </a:txBody>
                  <a:tcPr marL="54759" marR="5475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000">
                          <a:effectLst/>
                        </a:rPr>
                        <a:t>твердый композит (керамика +алюминий)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Mangal"/>
                        <a:ea typeface="Arial Unicode MS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000">
                          <a:effectLst/>
                        </a:rPr>
                        <a:t>Раствор оксида ванадия в воде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Mangal"/>
                        <a:ea typeface="Arial Unicode MS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000">
                          <a:effectLst/>
                        </a:rPr>
                        <a:t>Раствор серной кислоты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Mangal"/>
                        <a:ea typeface="Arial Unicode MS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000">
                          <a:effectLst/>
                        </a:rPr>
                        <a:t>Раствор бромида цинка в воде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Mangal"/>
                        <a:ea typeface="Arial Unicode MS"/>
                      </a:endParaRPr>
                    </a:p>
                  </a:txBody>
                  <a:tcPr marL="54759" marR="5475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водные (спиртовые) растворы солей лития или полимерные (твердые) электролиты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02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000">
                          <a:effectLst/>
                        </a:rPr>
                        <a:t>Вспомогательное оборудование (операции)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Mangal"/>
                        <a:ea typeface="Arial Unicode MS"/>
                      </a:endParaRPr>
                    </a:p>
                  </a:txBody>
                  <a:tcPr marL="54759" marR="5475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Нагрев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Насос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Добавка воды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Насос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Вспомогательного оборудования не требуется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5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000">
                          <a:effectLst/>
                        </a:rPr>
                        <a:t>Опыт установки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Mangal"/>
                        <a:ea typeface="Arial Unicode MS"/>
                      </a:endParaRPr>
                    </a:p>
                  </a:txBody>
                  <a:tcPr marL="54759" marR="5475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000">
                          <a:effectLst/>
                        </a:rPr>
                        <a:t>&gt; 300 МВт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000">
                          <a:effectLst/>
                        </a:rPr>
                        <a:t>&gt; 300 проектов (Япония)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Mangal"/>
                        <a:ea typeface="Arial Unicode MS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000">
                          <a:effectLst/>
                        </a:rPr>
                        <a:t>10 МВт,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000">
                          <a:effectLst/>
                        </a:rPr>
                        <a:t>10 проектов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Mangal"/>
                        <a:ea typeface="Arial Unicode MS"/>
                      </a:endParaRPr>
                    </a:p>
                  </a:txBody>
                  <a:tcPr marL="54759" marR="5475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2-10МВт - Проекты «А 123»;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Проекты в Европе, США, Китае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9" marR="5475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4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56292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 ГНЭ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736462"/>
              </p:ext>
            </p:extLst>
          </p:nvPr>
        </p:nvGraphicFramePr>
        <p:xfrm>
          <a:off x="1259632" y="1628800"/>
          <a:ext cx="679241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99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гнэ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48051918"/>
              </p:ext>
            </p:extLst>
          </p:nvPr>
        </p:nvGraphicFramePr>
        <p:xfrm>
          <a:off x="-108520" y="1124744"/>
          <a:ext cx="925252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трелка вверх 9"/>
          <p:cNvSpPr/>
          <p:nvPr/>
        </p:nvSpPr>
        <p:spPr>
          <a:xfrm>
            <a:off x="3635896" y="3284984"/>
            <a:ext cx="1801756" cy="2928534"/>
          </a:xfrm>
          <a:prstGeom prst="upArrow">
            <a:avLst>
              <a:gd name="adj1" fmla="val 69756"/>
              <a:gd name="adj2" fmla="val 7357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47174" y="4739743"/>
            <a:ext cx="4849652" cy="15397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такого устройства, выполняемая впервые, позволит наиболее полно удовлетворить все требования, предъявляемые к накопителям энергии, изложенным выше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2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978476"/>
              </p:ext>
            </p:extLst>
          </p:nvPr>
        </p:nvGraphicFramePr>
        <p:xfrm>
          <a:off x="1607851" y="2060848"/>
          <a:ext cx="6264695" cy="136815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281059"/>
                <a:gridCol w="1983636"/>
              </a:tblGrid>
              <a:tr h="2736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Мощность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250-300 кВт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6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Энергоемкость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 кВт ч.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6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Номинальное напряжение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538 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6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Время работы в динамических режимах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(30) сек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6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Время работы в установившихся режимах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час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89881" y="1233626"/>
            <a:ext cx="62561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Характеристики АБ, входящей 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 экспериментального образца ГНЭ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644" y="18864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Экспериментальный образец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гнэ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CD86~1\AppData\Local\Temp\Rar$DR19.208\IMG_13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51" y="3778487"/>
            <a:ext cx="2191431" cy="292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D86~1\AppData\Local\Temp\Rar$DR24.208\PC1702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675" y="3789040"/>
            <a:ext cx="3881805" cy="291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7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0203" y="1484784"/>
            <a:ext cx="3672408" cy="252028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рямоугольник 22"/>
          <p:cNvSpPr/>
          <p:nvPr/>
        </p:nvSpPr>
        <p:spPr>
          <a:xfrm>
            <a:off x="5453072" y="1484784"/>
            <a:ext cx="3672408" cy="252028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23594"/>
            <a:ext cx="3960440" cy="2034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80728"/>
            <a:ext cx="2273300" cy="247713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Выноска со стрелкой вниз 25"/>
          <p:cNvSpPr/>
          <p:nvPr/>
        </p:nvSpPr>
        <p:spPr>
          <a:xfrm>
            <a:off x="107504" y="116632"/>
            <a:ext cx="8928992" cy="864096"/>
          </a:xfrm>
          <a:prstGeom prst="downArrowCallout">
            <a:avLst/>
          </a:prstGeom>
          <a:gradFill flip="none" rotWithShape="1">
            <a:gsLst>
              <a:gs pos="24000">
                <a:schemeClr val="accent3">
                  <a:lumMod val="60000"/>
                  <a:lumOff val="40000"/>
                  <a:alpha val="79000"/>
                </a:schemeClr>
              </a:gs>
              <a:gs pos="88000">
                <a:srgbClr val="FFFFFF">
                  <a:alpha val="79000"/>
                </a:srgbClr>
              </a:gs>
              <a:gs pos="73000">
                <a:schemeClr val="accent3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Внешнее (контейнерное) размещение оборудования</a:t>
            </a:r>
            <a:endParaRPr lang="ru-RU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27" name="Изображение 26" descr="рис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840709"/>
            <a:ext cx="4033351" cy="2011647"/>
          </a:xfrm>
          <a:prstGeom prst="rect">
            <a:avLst/>
          </a:prstGeom>
        </p:spPr>
      </p:pic>
      <p:sp>
        <p:nvSpPr>
          <p:cNvPr id="28" name="Выноска со стрелкой вниз 27"/>
          <p:cNvSpPr/>
          <p:nvPr/>
        </p:nvSpPr>
        <p:spPr>
          <a:xfrm>
            <a:off x="179512" y="4077072"/>
            <a:ext cx="3960440" cy="1008112"/>
          </a:xfrm>
          <a:prstGeom prst="down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Работа преобразователя </a:t>
            </a:r>
            <a:r>
              <a:rPr lang="ru-RU" sz="16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на </a:t>
            </a:r>
            <a:r>
              <a:rPr lang="ru-RU" sz="16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сети по стабилизации </a:t>
            </a:r>
            <a:r>
              <a:rPr lang="ru-RU" sz="1600" b="1" smtClean="0">
                <a:solidFill>
                  <a:srgbClr val="000090"/>
                </a:solidFill>
                <a:latin typeface="Times New Roman"/>
                <a:cs typeface="Times New Roman"/>
              </a:rPr>
              <a:t>частоты генерации</a:t>
            </a:r>
            <a:endParaRPr lang="ru-RU" sz="16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29" name="Выноска со стрелкой вниз 28"/>
          <p:cNvSpPr/>
          <p:nvPr/>
        </p:nvSpPr>
        <p:spPr>
          <a:xfrm>
            <a:off x="4932040" y="4077072"/>
            <a:ext cx="4032448" cy="1080120"/>
          </a:xfrm>
          <a:prstGeom prst="down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Работа накопителя </a:t>
            </a:r>
            <a:r>
              <a:rPr lang="ru-RU" sz="16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на </a:t>
            </a:r>
            <a:r>
              <a:rPr lang="ru-RU" sz="16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сети по стабилизации входного напряжения на примере </a:t>
            </a:r>
            <a:r>
              <a:rPr lang="ru-RU" sz="1600" b="1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ветрогенератора</a:t>
            </a:r>
            <a:endParaRPr lang="ru-RU" sz="16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1475656" y="692696"/>
            <a:ext cx="432048" cy="79208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7236296" y="692696"/>
            <a:ext cx="432048" cy="79208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704</Words>
  <Application>Microsoft Office PowerPoint</Application>
  <PresentationFormat>Экран (4:3)</PresentationFormat>
  <Paragraphs>139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Дмитрий</cp:lastModifiedBy>
  <cp:revision>30</cp:revision>
  <dcterms:created xsi:type="dcterms:W3CDTF">2013-05-20T08:15:14Z</dcterms:created>
  <dcterms:modified xsi:type="dcterms:W3CDTF">2013-05-21T10:23:38Z</dcterms:modified>
</cp:coreProperties>
</file>